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57" r:id="rId3"/>
    <p:sldId id="258" r:id="rId4"/>
    <p:sldId id="357" r:id="rId5"/>
    <p:sldId id="259" r:id="rId6"/>
    <p:sldId id="356" r:id="rId7"/>
    <p:sldId id="353" r:id="rId8"/>
    <p:sldId id="354" r:id="rId9"/>
    <p:sldId id="355" r:id="rId10"/>
    <p:sldId id="25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923"/>
    <a:srgbClr val="59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31729-EFC8-4C08-9E9A-CA02929FE69E}" v="898" dt="2024-02-07T14:27:51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atherly, Rob" userId="4656c2ba-8938-474d-a1ad-2f53de4cd74d" providerId="ADAL" clId="{26031729-EFC8-4C08-9E9A-CA02929FE69E}"/>
    <pc:docChg chg="undo custSel addSld delSld modSld">
      <pc:chgData name="Weatherly, Rob" userId="4656c2ba-8938-474d-a1ad-2f53de4cd74d" providerId="ADAL" clId="{26031729-EFC8-4C08-9E9A-CA02929FE69E}" dt="2024-02-07T14:29:14.273" v="1191" actId="1076"/>
      <pc:docMkLst>
        <pc:docMk/>
      </pc:docMkLst>
      <pc:sldChg chg="modSp mod modAnim">
        <pc:chgData name="Weatherly, Rob" userId="4656c2ba-8938-474d-a1ad-2f53de4cd74d" providerId="ADAL" clId="{26031729-EFC8-4C08-9E9A-CA02929FE69E}" dt="2024-02-07T14:21:09.155" v="1093" actId="1076"/>
        <pc:sldMkLst>
          <pc:docMk/>
          <pc:sldMk cId="1675028241" sldId="256"/>
        </pc:sldMkLst>
        <pc:spChg chg="mod">
          <ac:chgData name="Weatherly, Rob" userId="4656c2ba-8938-474d-a1ad-2f53de4cd74d" providerId="ADAL" clId="{26031729-EFC8-4C08-9E9A-CA02929FE69E}" dt="2024-02-07T14:21:09.155" v="1093" actId="1076"/>
          <ac:spMkLst>
            <pc:docMk/>
            <pc:sldMk cId="1675028241" sldId="256"/>
            <ac:spMk id="2" creationId="{AC877877-9D6B-40B9-A1C6-101BFB8BF584}"/>
          </ac:spMkLst>
        </pc:spChg>
      </pc:sldChg>
      <pc:sldChg chg="modSp mod modAnim">
        <pc:chgData name="Weatherly, Rob" userId="4656c2ba-8938-474d-a1ad-2f53de4cd74d" providerId="ADAL" clId="{26031729-EFC8-4C08-9E9A-CA02929FE69E}" dt="2024-02-07T14:24:57.199" v="1121" actId="27636"/>
        <pc:sldMkLst>
          <pc:docMk/>
          <pc:sldMk cId="3584574337" sldId="257"/>
        </pc:sldMkLst>
        <pc:spChg chg="mod">
          <ac:chgData name="Weatherly, Rob" userId="4656c2ba-8938-474d-a1ad-2f53de4cd74d" providerId="ADAL" clId="{26031729-EFC8-4C08-9E9A-CA02929FE69E}" dt="2024-02-07T14:24:57.199" v="1121" actId="27636"/>
          <ac:spMkLst>
            <pc:docMk/>
            <pc:sldMk cId="3584574337" sldId="257"/>
            <ac:spMk id="2" creationId="{C5CF8A75-4BC6-46FA-94CD-68A4C7FF2F5C}"/>
          </ac:spMkLst>
        </pc:spChg>
      </pc:sldChg>
      <pc:sldChg chg="addSp delSp modSp mod delAnim modAnim">
        <pc:chgData name="Weatherly, Rob" userId="4656c2ba-8938-474d-a1ad-2f53de4cd74d" providerId="ADAL" clId="{26031729-EFC8-4C08-9E9A-CA02929FE69E}" dt="2024-02-07T14:29:14.273" v="1191" actId="1076"/>
        <pc:sldMkLst>
          <pc:docMk/>
          <pc:sldMk cId="1502048426" sldId="258"/>
        </pc:sldMkLst>
        <pc:spChg chg="mod">
          <ac:chgData name="Weatherly, Rob" userId="4656c2ba-8938-474d-a1ad-2f53de4cd74d" providerId="ADAL" clId="{26031729-EFC8-4C08-9E9A-CA02929FE69E}" dt="2024-02-07T14:27:09.996" v="1175" actId="113"/>
          <ac:spMkLst>
            <pc:docMk/>
            <pc:sldMk cId="1502048426" sldId="258"/>
            <ac:spMk id="2" creationId="{268EF8B4-704E-4D6A-BCA2-7897D819E454}"/>
          </ac:spMkLst>
        </pc:spChg>
        <pc:spChg chg="mod">
          <ac:chgData name="Weatherly, Rob" userId="4656c2ba-8938-474d-a1ad-2f53de4cd74d" providerId="ADAL" clId="{26031729-EFC8-4C08-9E9A-CA02929FE69E}" dt="2024-02-07T14:06:37.359" v="661" actId="14100"/>
          <ac:spMkLst>
            <pc:docMk/>
            <pc:sldMk cId="1502048426" sldId="258"/>
            <ac:spMk id="3" creationId="{FF0D7206-BC47-490A-AFB6-9BEC467DBB09}"/>
          </ac:spMkLst>
        </pc:spChg>
        <pc:spChg chg="del mod">
          <ac:chgData name="Weatherly, Rob" userId="4656c2ba-8938-474d-a1ad-2f53de4cd74d" providerId="ADAL" clId="{26031729-EFC8-4C08-9E9A-CA02929FE69E}" dt="2024-02-07T14:04:41.874" v="588" actId="478"/>
          <ac:spMkLst>
            <pc:docMk/>
            <pc:sldMk cId="1502048426" sldId="258"/>
            <ac:spMk id="5" creationId="{1E1EC255-5485-4C16-918D-85EB37D66E66}"/>
          </ac:spMkLst>
        </pc:spChg>
        <pc:spChg chg="add del mod">
          <ac:chgData name="Weatherly, Rob" userId="4656c2ba-8938-474d-a1ad-2f53de4cd74d" providerId="ADAL" clId="{26031729-EFC8-4C08-9E9A-CA02929FE69E}" dt="2024-02-07T14:04:45.001" v="589" actId="478"/>
          <ac:spMkLst>
            <pc:docMk/>
            <pc:sldMk cId="1502048426" sldId="258"/>
            <ac:spMk id="8" creationId="{51C9E9D7-FD70-3BE6-4315-C7551F3FA4AA}"/>
          </ac:spMkLst>
        </pc:spChg>
        <pc:spChg chg="add mod">
          <ac:chgData name="Weatherly, Rob" userId="4656c2ba-8938-474d-a1ad-2f53de4cd74d" providerId="ADAL" clId="{26031729-EFC8-4C08-9E9A-CA02929FE69E}" dt="2024-02-07T14:29:14.273" v="1191" actId="1076"/>
          <ac:spMkLst>
            <pc:docMk/>
            <pc:sldMk cId="1502048426" sldId="258"/>
            <ac:spMk id="9" creationId="{74BE6B6D-8C18-7A54-976C-33728564FBAE}"/>
          </ac:spMkLst>
        </pc:spChg>
        <pc:picChg chg="mod">
          <ac:chgData name="Weatherly, Rob" userId="4656c2ba-8938-474d-a1ad-2f53de4cd74d" providerId="ADAL" clId="{26031729-EFC8-4C08-9E9A-CA02929FE69E}" dt="2024-02-07T14:06:25.518" v="644" actId="1076"/>
          <ac:picMkLst>
            <pc:docMk/>
            <pc:sldMk cId="1502048426" sldId="258"/>
            <ac:picMk id="4" creationId="{00000000-0000-0000-0000-000000000000}"/>
          </ac:picMkLst>
        </pc:picChg>
        <pc:picChg chg="mod">
          <ac:chgData name="Weatherly, Rob" userId="4656c2ba-8938-474d-a1ad-2f53de4cd74d" providerId="ADAL" clId="{26031729-EFC8-4C08-9E9A-CA02929FE69E}" dt="2024-02-07T14:06:20.790" v="642" actId="1076"/>
          <ac:picMkLst>
            <pc:docMk/>
            <pc:sldMk cId="1502048426" sldId="258"/>
            <ac:picMk id="7" creationId="{452718B1-C143-4B90-A693-2A4C376F6DE7}"/>
          </ac:picMkLst>
        </pc:picChg>
        <pc:picChg chg="del">
          <ac:chgData name="Weatherly, Rob" userId="4656c2ba-8938-474d-a1ad-2f53de4cd74d" providerId="ADAL" clId="{26031729-EFC8-4C08-9E9A-CA02929FE69E}" dt="2024-02-07T14:04:41.874" v="588" actId="478"/>
          <ac:picMkLst>
            <pc:docMk/>
            <pc:sldMk cId="1502048426" sldId="258"/>
            <ac:picMk id="10" creationId="{2DEB6CB2-A1BA-4005-B85D-289EC4ACE322}"/>
          </ac:picMkLst>
        </pc:picChg>
      </pc:sldChg>
      <pc:sldChg chg="addSp delSp modSp mod delAnim modAnim">
        <pc:chgData name="Weatherly, Rob" userId="4656c2ba-8938-474d-a1ad-2f53de4cd74d" providerId="ADAL" clId="{26031729-EFC8-4C08-9E9A-CA02929FE69E}" dt="2024-02-07T14:28:47.408" v="1187" actId="1076"/>
        <pc:sldMkLst>
          <pc:docMk/>
          <pc:sldMk cId="1840326299" sldId="259"/>
        </pc:sldMkLst>
        <pc:spChg chg="mod">
          <ac:chgData name="Weatherly, Rob" userId="4656c2ba-8938-474d-a1ad-2f53de4cd74d" providerId="ADAL" clId="{26031729-EFC8-4C08-9E9A-CA02929FE69E}" dt="2024-02-07T14:26:43.833" v="1141" actId="113"/>
          <ac:spMkLst>
            <pc:docMk/>
            <pc:sldMk cId="1840326299" sldId="259"/>
            <ac:spMk id="3" creationId="{F0582714-F82B-4357-8FCC-26FEB8823723}"/>
          </ac:spMkLst>
        </pc:spChg>
        <pc:spChg chg="mod">
          <ac:chgData name="Weatherly, Rob" userId="4656c2ba-8938-474d-a1ad-2f53de4cd74d" providerId="ADAL" clId="{26031729-EFC8-4C08-9E9A-CA02929FE69E}" dt="2024-02-07T14:00:48.936" v="470" actId="1076"/>
          <ac:spMkLst>
            <pc:docMk/>
            <pc:sldMk cId="1840326299" sldId="259"/>
            <ac:spMk id="5" creationId="{91863A84-4663-4225-B9DD-90082B3BE7D3}"/>
          </ac:spMkLst>
        </pc:spChg>
        <pc:spChg chg="mod">
          <ac:chgData name="Weatherly, Rob" userId="4656c2ba-8938-474d-a1ad-2f53de4cd74d" providerId="ADAL" clId="{26031729-EFC8-4C08-9E9A-CA02929FE69E}" dt="2024-02-07T14:00:42.373" v="468" actId="404"/>
          <ac:spMkLst>
            <pc:docMk/>
            <pc:sldMk cId="1840326299" sldId="259"/>
            <ac:spMk id="7" creationId="{8B05F626-6AC1-4C50-B2D8-2B48EE3CB39C}"/>
          </ac:spMkLst>
        </pc:spChg>
        <pc:spChg chg="del">
          <ac:chgData name="Weatherly, Rob" userId="4656c2ba-8938-474d-a1ad-2f53de4cd74d" providerId="ADAL" clId="{26031729-EFC8-4C08-9E9A-CA02929FE69E}" dt="2024-02-07T13:58:37.915" v="413" actId="478"/>
          <ac:spMkLst>
            <pc:docMk/>
            <pc:sldMk cId="1840326299" sldId="259"/>
            <ac:spMk id="8" creationId="{CADB5A53-C7C8-4C3C-9E44-775BCB44CBCA}"/>
          </ac:spMkLst>
        </pc:spChg>
        <pc:spChg chg="add mod">
          <ac:chgData name="Weatherly, Rob" userId="4656c2ba-8938-474d-a1ad-2f53de4cd74d" providerId="ADAL" clId="{26031729-EFC8-4C08-9E9A-CA02929FE69E}" dt="2024-02-07T14:28:47.408" v="1187" actId="1076"/>
          <ac:spMkLst>
            <pc:docMk/>
            <pc:sldMk cId="1840326299" sldId="259"/>
            <ac:spMk id="10" creationId="{9FC753E0-5086-1E14-814D-5B95545E7A23}"/>
          </ac:spMkLst>
        </pc:spChg>
        <pc:picChg chg="add mod">
          <ac:chgData name="Weatherly, Rob" userId="4656c2ba-8938-474d-a1ad-2f53de4cd74d" providerId="ADAL" clId="{26031729-EFC8-4C08-9E9A-CA02929FE69E}" dt="2024-02-07T14:00:58.615" v="473" actId="1076"/>
          <ac:picMkLst>
            <pc:docMk/>
            <pc:sldMk cId="1840326299" sldId="259"/>
            <ac:picMk id="4" creationId="{07A75CA6-D45E-B681-75E5-AB3652D40BF1}"/>
          </ac:picMkLst>
        </pc:picChg>
        <pc:picChg chg="add mod">
          <ac:chgData name="Weatherly, Rob" userId="4656c2ba-8938-474d-a1ad-2f53de4cd74d" providerId="ADAL" clId="{26031729-EFC8-4C08-9E9A-CA02929FE69E}" dt="2024-02-07T14:00:18.984" v="463" actId="1076"/>
          <ac:picMkLst>
            <pc:docMk/>
            <pc:sldMk cId="1840326299" sldId="259"/>
            <ac:picMk id="6" creationId="{312771EB-07E6-3B5C-BCE1-089BC7A15589}"/>
          </ac:picMkLst>
        </pc:picChg>
      </pc:sldChg>
      <pc:sldChg chg="modSp mod">
        <pc:chgData name="Weatherly, Rob" userId="4656c2ba-8938-474d-a1ad-2f53de4cd74d" providerId="ADAL" clId="{26031729-EFC8-4C08-9E9A-CA02929FE69E}" dt="2024-02-07T13:51:11.993" v="11" actId="20577"/>
        <pc:sldMkLst>
          <pc:docMk/>
          <pc:sldMk cId="900428227" sldId="260"/>
        </pc:sldMkLst>
        <pc:spChg chg="mod">
          <ac:chgData name="Weatherly, Rob" userId="4656c2ba-8938-474d-a1ad-2f53de4cd74d" providerId="ADAL" clId="{26031729-EFC8-4C08-9E9A-CA02929FE69E}" dt="2024-02-07T13:51:11.993" v="11" actId="20577"/>
          <ac:spMkLst>
            <pc:docMk/>
            <pc:sldMk cId="900428227" sldId="260"/>
            <ac:spMk id="2" creationId="{B1DC7A5C-AEEF-49E7-AB3C-BB3346EC550B}"/>
          </ac:spMkLst>
        </pc:spChg>
      </pc:sldChg>
      <pc:sldChg chg="del">
        <pc:chgData name="Weatherly, Rob" userId="4656c2ba-8938-474d-a1ad-2f53de4cd74d" providerId="ADAL" clId="{26031729-EFC8-4C08-9E9A-CA02929FE69E}" dt="2024-02-07T13:51:04.784" v="1" actId="2696"/>
        <pc:sldMkLst>
          <pc:docMk/>
          <pc:sldMk cId="1414526019" sldId="261"/>
        </pc:sldMkLst>
      </pc:sldChg>
      <pc:sldChg chg="del">
        <pc:chgData name="Weatherly, Rob" userId="4656c2ba-8938-474d-a1ad-2f53de4cd74d" providerId="ADAL" clId="{26031729-EFC8-4C08-9E9A-CA02929FE69E}" dt="2024-02-07T13:51:02.063" v="0" actId="2696"/>
        <pc:sldMkLst>
          <pc:docMk/>
          <pc:sldMk cId="4074900871" sldId="264"/>
        </pc:sldMkLst>
      </pc:sldChg>
      <pc:sldChg chg="addSp delSp modSp mod modAnim">
        <pc:chgData name="Weatherly, Rob" userId="4656c2ba-8938-474d-a1ad-2f53de4cd74d" providerId="ADAL" clId="{26031729-EFC8-4C08-9E9A-CA02929FE69E}" dt="2024-02-07T14:26:30.108" v="1137" actId="113"/>
        <pc:sldMkLst>
          <pc:docMk/>
          <pc:sldMk cId="1826897288" sldId="353"/>
        </pc:sldMkLst>
        <pc:spChg chg="mod">
          <ac:chgData name="Weatherly, Rob" userId="4656c2ba-8938-474d-a1ad-2f53de4cd74d" providerId="ADAL" clId="{26031729-EFC8-4C08-9E9A-CA02929FE69E}" dt="2024-02-07T14:26:30.108" v="1137" actId="113"/>
          <ac:spMkLst>
            <pc:docMk/>
            <pc:sldMk cId="1826897288" sldId="353"/>
            <ac:spMk id="2" creationId="{0331A444-6F16-4F1B-A928-85BF13FACA82}"/>
          </ac:spMkLst>
        </pc:spChg>
        <pc:spChg chg="mod">
          <ac:chgData name="Weatherly, Rob" userId="4656c2ba-8938-474d-a1ad-2f53de4cd74d" providerId="ADAL" clId="{26031729-EFC8-4C08-9E9A-CA02929FE69E}" dt="2024-02-07T14:24:24.012" v="1117" actId="1076"/>
          <ac:spMkLst>
            <pc:docMk/>
            <pc:sldMk cId="1826897288" sldId="353"/>
            <ac:spMk id="18" creationId="{AF726F2D-1E29-4FA8-B798-8A60F56033D4}"/>
          </ac:spMkLst>
        </pc:spChg>
        <pc:picChg chg="add del mod">
          <ac:chgData name="Weatherly, Rob" userId="4656c2ba-8938-474d-a1ad-2f53de4cd74d" providerId="ADAL" clId="{26031729-EFC8-4C08-9E9A-CA02929FE69E}" dt="2024-02-07T14:22:24.806" v="1096" actId="478"/>
          <ac:picMkLst>
            <pc:docMk/>
            <pc:sldMk cId="1826897288" sldId="353"/>
            <ac:picMk id="3" creationId="{79339814-C5A6-36C8-B133-29EA8D348C27}"/>
          </ac:picMkLst>
        </pc:picChg>
        <pc:picChg chg="add del mod">
          <ac:chgData name="Weatherly, Rob" userId="4656c2ba-8938-474d-a1ad-2f53de4cd74d" providerId="ADAL" clId="{26031729-EFC8-4C08-9E9A-CA02929FE69E}" dt="2024-02-07T14:22:39.909" v="1099" actId="478"/>
          <ac:picMkLst>
            <pc:docMk/>
            <pc:sldMk cId="1826897288" sldId="353"/>
            <ac:picMk id="4" creationId="{3DCDE076-0D47-637C-A652-FE86DEEDF672}"/>
          </ac:picMkLst>
        </pc:picChg>
        <pc:picChg chg="del">
          <ac:chgData name="Weatherly, Rob" userId="4656c2ba-8938-474d-a1ad-2f53de4cd74d" providerId="ADAL" clId="{26031729-EFC8-4C08-9E9A-CA02929FE69E}" dt="2024-02-07T14:21:19.860" v="1094" actId="478"/>
          <ac:picMkLst>
            <pc:docMk/>
            <pc:sldMk cId="1826897288" sldId="353"/>
            <ac:picMk id="5" creationId="{CB68928E-AE91-B40C-6395-578EE895F100}"/>
          </ac:picMkLst>
        </pc:picChg>
        <pc:picChg chg="mod">
          <ac:chgData name="Weatherly, Rob" userId="4656c2ba-8938-474d-a1ad-2f53de4cd74d" providerId="ADAL" clId="{26031729-EFC8-4C08-9E9A-CA02929FE69E}" dt="2024-02-07T14:24:20.100" v="1116" actId="14100"/>
          <ac:picMkLst>
            <pc:docMk/>
            <pc:sldMk cId="1826897288" sldId="353"/>
            <ac:picMk id="6" creationId="{F8EC46BE-D2D8-5AB5-B600-A8B656C49B6C}"/>
          </ac:picMkLst>
        </pc:picChg>
        <pc:picChg chg="add del mod">
          <ac:chgData name="Weatherly, Rob" userId="4656c2ba-8938-474d-a1ad-2f53de4cd74d" providerId="ADAL" clId="{26031729-EFC8-4C08-9E9A-CA02929FE69E}" dt="2024-02-07T14:23:05.727" v="1101" actId="478"/>
          <ac:picMkLst>
            <pc:docMk/>
            <pc:sldMk cId="1826897288" sldId="353"/>
            <ac:picMk id="7" creationId="{E9FA97DC-969E-A1D4-4A1B-7309D935BE22}"/>
          </ac:picMkLst>
        </pc:picChg>
        <pc:picChg chg="add mod">
          <ac:chgData name="Weatherly, Rob" userId="4656c2ba-8938-474d-a1ad-2f53de4cd74d" providerId="ADAL" clId="{26031729-EFC8-4C08-9E9A-CA02929FE69E}" dt="2024-02-07T14:24:14.924" v="1115" actId="1076"/>
          <ac:picMkLst>
            <pc:docMk/>
            <pc:sldMk cId="1826897288" sldId="353"/>
            <ac:picMk id="9" creationId="{95BDB726-1E8F-7528-2ED0-B7C2BDF0A402}"/>
          </ac:picMkLst>
        </pc:picChg>
      </pc:sldChg>
      <pc:sldChg chg="modSp mod">
        <pc:chgData name="Weatherly, Rob" userId="4656c2ba-8938-474d-a1ad-2f53de4cd74d" providerId="ADAL" clId="{26031729-EFC8-4C08-9E9A-CA02929FE69E}" dt="2024-02-07T14:15:09.940" v="1011" actId="1076"/>
        <pc:sldMkLst>
          <pc:docMk/>
          <pc:sldMk cId="0" sldId="354"/>
        </pc:sldMkLst>
        <pc:picChg chg="mod">
          <ac:chgData name="Weatherly, Rob" userId="4656c2ba-8938-474d-a1ad-2f53de4cd74d" providerId="ADAL" clId="{26031729-EFC8-4C08-9E9A-CA02929FE69E}" dt="2024-02-07T14:15:09.940" v="1011" actId="1076"/>
          <ac:picMkLst>
            <pc:docMk/>
            <pc:sldMk cId="0" sldId="354"/>
            <ac:picMk id="153" creationId="{00000000-0000-0000-0000-000000000000}"/>
          </ac:picMkLst>
        </pc:picChg>
      </pc:sldChg>
      <pc:sldChg chg="addSp delSp modSp add mod delAnim modAnim">
        <pc:chgData name="Weatherly, Rob" userId="4656c2ba-8938-474d-a1ad-2f53de4cd74d" providerId="ADAL" clId="{26031729-EFC8-4C08-9E9A-CA02929FE69E}" dt="2024-02-07T14:28:32.418" v="1185" actId="1076"/>
        <pc:sldMkLst>
          <pc:docMk/>
          <pc:sldMk cId="2541992350" sldId="356"/>
        </pc:sldMkLst>
        <pc:spChg chg="mod">
          <ac:chgData name="Weatherly, Rob" userId="4656c2ba-8938-474d-a1ad-2f53de4cd74d" providerId="ADAL" clId="{26031729-EFC8-4C08-9E9A-CA02929FE69E}" dt="2024-02-07T14:26:37.702" v="1140" actId="113"/>
          <ac:spMkLst>
            <pc:docMk/>
            <pc:sldMk cId="2541992350" sldId="356"/>
            <ac:spMk id="3" creationId="{01533F81-5EF4-D4E0-293D-6CE6BFAAE699}"/>
          </ac:spMkLst>
        </pc:spChg>
        <pc:spChg chg="del">
          <ac:chgData name="Weatherly, Rob" userId="4656c2ba-8938-474d-a1ad-2f53de4cd74d" providerId="ADAL" clId="{26031729-EFC8-4C08-9E9A-CA02929FE69E}" dt="2024-02-07T14:10:20.991" v="866" actId="478"/>
          <ac:spMkLst>
            <pc:docMk/>
            <pc:sldMk cId="2541992350" sldId="356"/>
            <ac:spMk id="5" creationId="{B9827E8F-2936-7805-D3D9-957B23C422B7}"/>
          </ac:spMkLst>
        </pc:spChg>
        <pc:spChg chg="add del mod">
          <ac:chgData name="Weatherly, Rob" userId="4656c2ba-8938-474d-a1ad-2f53de4cd74d" providerId="ADAL" clId="{26031729-EFC8-4C08-9E9A-CA02929FE69E}" dt="2024-02-07T14:10:25.685" v="868" actId="478"/>
          <ac:spMkLst>
            <pc:docMk/>
            <pc:sldMk cId="2541992350" sldId="356"/>
            <ac:spMk id="6" creationId="{692989F9-6244-3797-3083-9E7F3BECB773}"/>
          </ac:spMkLst>
        </pc:spChg>
        <pc:spChg chg="del">
          <ac:chgData name="Weatherly, Rob" userId="4656c2ba-8938-474d-a1ad-2f53de4cd74d" providerId="ADAL" clId="{26031729-EFC8-4C08-9E9A-CA02929FE69E}" dt="2024-02-07T14:10:23.394" v="867" actId="478"/>
          <ac:spMkLst>
            <pc:docMk/>
            <pc:sldMk cId="2541992350" sldId="356"/>
            <ac:spMk id="7" creationId="{41142B7E-EC59-CB00-790C-8CE5FFF2A0D0}"/>
          </ac:spMkLst>
        </pc:spChg>
        <pc:spChg chg="mod">
          <ac:chgData name="Weatherly, Rob" userId="4656c2ba-8938-474d-a1ad-2f53de4cd74d" providerId="ADAL" clId="{26031729-EFC8-4C08-9E9A-CA02929FE69E}" dt="2024-02-07T14:14:37.478" v="1008" actId="14100"/>
          <ac:spMkLst>
            <pc:docMk/>
            <pc:sldMk cId="2541992350" sldId="356"/>
            <ac:spMk id="8" creationId="{F3793540-7E3A-472E-937A-222068740372}"/>
          </ac:spMkLst>
        </pc:spChg>
        <pc:spChg chg="add mod">
          <ac:chgData name="Weatherly, Rob" userId="4656c2ba-8938-474d-a1ad-2f53de4cd74d" providerId="ADAL" clId="{26031729-EFC8-4C08-9E9A-CA02929FE69E}" dt="2024-02-07T14:28:28.522" v="1184" actId="1076"/>
          <ac:spMkLst>
            <pc:docMk/>
            <pc:sldMk cId="2541992350" sldId="356"/>
            <ac:spMk id="11" creationId="{E34D68AA-E78F-9E0D-73B4-15B046C814F7}"/>
          </ac:spMkLst>
        </pc:spChg>
        <pc:picChg chg="mod">
          <ac:chgData name="Weatherly, Rob" userId="4656c2ba-8938-474d-a1ad-2f53de4cd74d" providerId="ADAL" clId="{26031729-EFC8-4C08-9E9A-CA02929FE69E}" dt="2024-02-07T14:11:28.669" v="946" actId="1076"/>
          <ac:picMkLst>
            <pc:docMk/>
            <pc:sldMk cId="2541992350" sldId="356"/>
            <ac:picMk id="2" creationId="{1BF6A2B1-E386-B80F-D71A-B0D86DF8E522}"/>
          </ac:picMkLst>
        </pc:picChg>
        <pc:picChg chg="add del mod">
          <ac:chgData name="Weatherly, Rob" userId="4656c2ba-8938-474d-a1ad-2f53de4cd74d" providerId="ADAL" clId="{26031729-EFC8-4C08-9E9A-CA02929FE69E}" dt="2024-02-07T14:13:52.500" v="995" actId="478"/>
          <ac:picMkLst>
            <pc:docMk/>
            <pc:sldMk cId="2541992350" sldId="356"/>
            <ac:picMk id="9" creationId="{F4A1FD33-13C9-43A8-E68D-2CEE3DA93418}"/>
          </ac:picMkLst>
        </pc:picChg>
        <pc:picChg chg="add mod">
          <ac:chgData name="Weatherly, Rob" userId="4656c2ba-8938-474d-a1ad-2f53de4cd74d" providerId="ADAL" clId="{26031729-EFC8-4C08-9E9A-CA02929FE69E}" dt="2024-02-07T14:28:32.418" v="1185" actId="1076"/>
          <ac:picMkLst>
            <pc:docMk/>
            <pc:sldMk cId="2541992350" sldId="356"/>
            <ac:picMk id="12" creationId="{50E0D989-B7A4-B311-0EAC-FC2A6A9C2C4C}"/>
          </ac:picMkLst>
        </pc:picChg>
      </pc:sldChg>
      <pc:sldChg chg="addSp delSp modSp add mod delAnim modAnim">
        <pc:chgData name="Weatherly, Rob" userId="4656c2ba-8938-474d-a1ad-2f53de4cd74d" providerId="ADAL" clId="{26031729-EFC8-4C08-9E9A-CA02929FE69E}" dt="2024-02-07T14:29:05.602" v="1189" actId="1076"/>
        <pc:sldMkLst>
          <pc:docMk/>
          <pc:sldMk cId="714733887" sldId="357"/>
        </pc:sldMkLst>
        <pc:spChg chg="mod">
          <ac:chgData name="Weatherly, Rob" userId="4656c2ba-8938-474d-a1ad-2f53de4cd74d" providerId="ADAL" clId="{26031729-EFC8-4C08-9E9A-CA02929FE69E}" dt="2024-02-07T14:27:05.071" v="1174" actId="20577"/>
          <ac:spMkLst>
            <pc:docMk/>
            <pc:sldMk cId="714733887" sldId="357"/>
            <ac:spMk id="2" creationId="{FD4AD238-DF0B-F159-559C-6A927AD65151}"/>
          </ac:spMkLst>
        </pc:spChg>
        <pc:spChg chg="del">
          <ac:chgData name="Weatherly, Rob" userId="4656c2ba-8938-474d-a1ad-2f53de4cd74d" providerId="ADAL" clId="{26031729-EFC8-4C08-9E9A-CA02929FE69E}" dt="2024-02-07T14:06:59.433" v="663" actId="478"/>
          <ac:spMkLst>
            <pc:docMk/>
            <pc:sldMk cId="714733887" sldId="357"/>
            <ac:spMk id="3" creationId="{6DE2782E-839D-6E9F-34CE-D572683E8FD6}"/>
          </ac:spMkLst>
        </pc:spChg>
        <pc:spChg chg="mod">
          <ac:chgData name="Weatherly, Rob" userId="4656c2ba-8938-474d-a1ad-2f53de4cd74d" providerId="ADAL" clId="{26031729-EFC8-4C08-9E9A-CA02929FE69E}" dt="2024-02-07T14:08:43.551" v="824" actId="1076"/>
          <ac:spMkLst>
            <pc:docMk/>
            <pc:sldMk cId="714733887" sldId="357"/>
            <ac:spMk id="5" creationId="{1201656C-1972-A932-804A-B210CF969C5F}"/>
          </ac:spMkLst>
        </pc:spChg>
        <pc:spChg chg="add del mod">
          <ac:chgData name="Weatherly, Rob" userId="4656c2ba-8938-474d-a1ad-2f53de4cd74d" providerId="ADAL" clId="{26031729-EFC8-4C08-9E9A-CA02929FE69E}" dt="2024-02-07T14:07:01.821" v="664" actId="478"/>
          <ac:spMkLst>
            <pc:docMk/>
            <pc:sldMk cId="714733887" sldId="357"/>
            <ac:spMk id="8" creationId="{E3FDBD9F-5E6D-AA3A-F810-2E9264943A48}"/>
          </ac:spMkLst>
        </pc:spChg>
        <pc:spChg chg="add mod">
          <ac:chgData name="Weatherly, Rob" userId="4656c2ba-8938-474d-a1ad-2f53de4cd74d" providerId="ADAL" clId="{26031729-EFC8-4C08-9E9A-CA02929FE69E}" dt="2024-02-07T14:29:05.602" v="1189" actId="1076"/>
          <ac:spMkLst>
            <pc:docMk/>
            <pc:sldMk cId="714733887" sldId="357"/>
            <ac:spMk id="9" creationId="{193C9BEB-B0F9-E1E4-7796-BEAFCD491270}"/>
          </ac:spMkLst>
        </pc:spChg>
        <pc:picChg chg="del">
          <ac:chgData name="Weatherly, Rob" userId="4656c2ba-8938-474d-a1ad-2f53de4cd74d" providerId="ADAL" clId="{26031729-EFC8-4C08-9E9A-CA02929FE69E}" dt="2024-02-07T14:06:59.433" v="663" actId="478"/>
          <ac:picMkLst>
            <pc:docMk/>
            <pc:sldMk cId="714733887" sldId="357"/>
            <ac:picMk id="7" creationId="{FD4EA3B6-D100-A1F0-6984-CCFC4AFB9214}"/>
          </ac:picMkLst>
        </pc:picChg>
        <pc:picChg chg="mod">
          <ac:chgData name="Weatherly, Rob" userId="4656c2ba-8938-474d-a1ad-2f53de4cd74d" providerId="ADAL" clId="{26031729-EFC8-4C08-9E9A-CA02929FE69E}" dt="2024-02-07T14:08:45.386" v="825" actId="1076"/>
          <ac:picMkLst>
            <pc:docMk/>
            <pc:sldMk cId="714733887" sldId="357"/>
            <ac:picMk id="10" creationId="{9A0BCE14-1E2A-70F2-3182-103D69BC04E6}"/>
          </ac:picMkLst>
        </pc:picChg>
      </pc:sldChg>
    </pc:docChg>
  </pc:docChgLst>
  <pc:docChgLst>
    <pc:chgData name="Rob" userId="4656c2ba-8938-474d-a1ad-2f53de4cd74d" providerId="ADAL" clId="{C7FDC9B5-9D50-42E7-92AC-AE0C3F029DFF}"/>
    <pc:docChg chg="custSel modSld">
      <pc:chgData name="Rob" userId="4656c2ba-8938-474d-a1ad-2f53de4cd74d" providerId="ADAL" clId="{C7FDC9B5-9D50-42E7-92AC-AE0C3F029DFF}" dt="2022-03-31T18:27:51.986" v="165"/>
      <pc:docMkLst>
        <pc:docMk/>
      </pc:docMkLst>
      <pc:sldChg chg="modSp mod modAnim">
        <pc:chgData name="Rob" userId="4656c2ba-8938-474d-a1ad-2f53de4cd74d" providerId="ADAL" clId="{C7FDC9B5-9D50-42E7-92AC-AE0C3F029DFF}" dt="2022-03-31T18:27:51.986" v="165"/>
        <pc:sldMkLst>
          <pc:docMk/>
          <pc:sldMk cId="1675028241" sldId="256"/>
        </pc:sldMkLst>
        <pc:spChg chg="mod">
          <ac:chgData name="Rob" userId="4656c2ba-8938-474d-a1ad-2f53de4cd74d" providerId="ADAL" clId="{C7FDC9B5-9D50-42E7-92AC-AE0C3F029DFF}" dt="2022-03-31T18:27:37.224" v="163" actId="1076"/>
          <ac:spMkLst>
            <pc:docMk/>
            <pc:sldMk cId="1675028241" sldId="256"/>
            <ac:spMk id="2" creationId="{AC877877-9D6B-40B9-A1C6-101BFB8BF584}"/>
          </ac:spMkLst>
        </pc:spChg>
      </pc:sldChg>
      <pc:sldChg chg="modAnim">
        <pc:chgData name="Rob" userId="4656c2ba-8938-474d-a1ad-2f53de4cd74d" providerId="ADAL" clId="{C7FDC9B5-9D50-42E7-92AC-AE0C3F029DFF}" dt="2022-03-31T18:25:45.396" v="4"/>
        <pc:sldMkLst>
          <pc:docMk/>
          <pc:sldMk cId="3584574337" sldId="257"/>
        </pc:sldMkLst>
      </pc:sldChg>
      <pc:sldChg chg="modAnim">
        <pc:chgData name="Rob" userId="4656c2ba-8938-474d-a1ad-2f53de4cd74d" providerId="ADAL" clId="{C7FDC9B5-9D50-42E7-92AC-AE0C3F029DFF}" dt="2022-03-31T18:25:57.059" v="6"/>
        <pc:sldMkLst>
          <pc:docMk/>
          <pc:sldMk cId="1502048426" sldId="258"/>
        </pc:sldMkLst>
      </pc:sldChg>
      <pc:sldChg chg="modAnim">
        <pc:chgData name="Rob" userId="4656c2ba-8938-474d-a1ad-2f53de4cd74d" providerId="ADAL" clId="{C7FDC9B5-9D50-42E7-92AC-AE0C3F029DFF}" dt="2022-03-31T18:26:09.137" v="9"/>
        <pc:sldMkLst>
          <pc:docMk/>
          <pc:sldMk cId="1840326299" sldId="259"/>
        </pc:sldMkLst>
      </pc:sldChg>
      <pc:sldChg chg="modAnim">
        <pc:chgData name="Rob" userId="4656c2ba-8938-474d-a1ad-2f53de4cd74d" providerId="ADAL" clId="{C7FDC9B5-9D50-42E7-92AC-AE0C3F029DFF}" dt="2022-03-31T18:26:36.905" v="14"/>
        <pc:sldMkLst>
          <pc:docMk/>
          <pc:sldMk cId="1414526019" sldId="261"/>
        </pc:sldMkLst>
      </pc:sldChg>
    </pc:docChg>
  </pc:docChgLst>
  <pc:docChgLst>
    <pc:chgData name="Weatherly, Rob" userId="4656c2ba-8938-474d-a1ad-2f53de4cd74d" providerId="ADAL" clId="{D407B9D4-3A98-4E74-9379-6C5DB7BF3170}"/>
    <pc:docChg chg="undo custSel addSld delSld modSld sldOrd">
      <pc:chgData name="Weatherly, Rob" userId="4656c2ba-8938-474d-a1ad-2f53de4cd74d" providerId="ADAL" clId="{D407B9D4-3A98-4E74-9379-6C5DB7BF3170}" dt="2023-04-11T20:32:51.659" v="620" actId="20577"/>
      <pc:docMkLst>
        <pc:docMk/>
      </pc:docMkLst>
      <pc:sldChg chg="addSp modSp mod modAnim">
        <pc:chgData name="Weatherly, Rob" userId="4656c2ba-8938-474d-a1ad-2f53de4cd74d" providerId="ADAL" clId="{D407B9D4-3A98-4E74-9379-6C5DB7BF3170}" dt="2023-03-29T19:50:06.691" v="469" actId="1076"/>
        <pc:sldMkLst>
          <pc:docMk/>
          <pc:sldMk cId="3584574337" sldId="257"/>
        </pc:sldMkLst>
        <pc:spChg chg="mod">
          <ac:chgData name="Weatherly, Rob" userId="4656c2ba-8938-474d-a1ad-2f53de4cd74d" providerId="ADAL" clId="{D407B9D4-3A98-4E74-9379-6C5DB7BF3170}" dt="2023-03-29T19:49:53.568" v="465" actId="27636"/>
          <ac:spMkLst>
            <pc:docMk/>
            <pc:sldMk cId="3584574337" sldId="257"/>
            <ac:spMk id="3" creationId="{277E39D2-94DE-4680-9944-BFD1C18FA00F}"/>
          </ac:spMkLst>
        </pc:spChg>
        <pc:picChg chg="add mod">
          <ac:chgData name="Weatherly, Rob" userId="4656c2ba-8938-474d-a1ad-2f53de4cd74d" providerId="ADAL" clId="{D407B9D4-3A98-4E74-9379-6C5DB7BF3170}" dt="2023-03-29T19:50:06.691" v="469" actId="1076"/>
          <ac:picMkLst>
            <pc:docMk/>
            <pc:sldMk cId="3584574337" sldId="257"/>
            <ac:picMk id="4" creationId="{7C35754D-B500-2249-9848-96FE4400984B}"/>
          </ac:picMkLst>
        </pc:picChg>
      </pc:sldChg>
      <pc:sldChg chg="modSp mod">
        <pc:chgData name="Weatherly, Rob" userId="4656c2ba-8938-474d-a1ad-2f53de4cd74d" providerId="ADAL" clId="{D407B9D4-3A98-4E74-9379-6C5DB7BF3170}" dt="2023-03-29T19:48:20.980" v="449" actId="113"/>
        <pc:sldMkLst>
          <pc:docMk/>
          <pc:sldMk cId="1502048426" sldId="258"/>
        </pc:sldMkLst>
        <pc:spChg chg="mod">
          <ac:chgData name="Weatherly, Rob" userId="4656c2ba-8938-474d-a1ad-2f53de4cd74d" providerId="ADAL" clId="{D407B9D4-3A98-4E74-9379-6C5DB7BF3170}" dt="2023-03-29T19:46:13.671" v="417" actId="1076"/>
          <ac:spMkLst>
            <pc:docMk/>
            <pc:sldMk cId="1502048426" sldId="258"/>
            <ac:spMk id="2" creationId="{268EF8B4-704E-4D6A-BCA2-7897D819E454}"/>
          </ac:spMkLst>
        </pc:spChg>
        <pc:spChg chg="mod">
          <ac:chgData name="Weatherly, Rob" userId="4656c2ba-8938-474d-a1ad-2f53de4cd74d" providerId="ADAL" clId="{D407B9D4-3A98-4E74-9379-6C5DB7BF3170}" dt="2023-03-29T19:48:17.413" v="447" actId="207"/>
          <ac:spMkLst>
            <pc:docMk/>
            <pc:sldMk cId="1502048426" sldId="258"/>
            <ac:spMk id="3" creationId="{FF0D7206-BC47-490A-AFB6-9BEC467DBB09}"/>
          </ac:spMkLst>
        </pc:spChg>
        <pc:spChg chg="mod">
          <ac:chgData name="Weatherly, Rob" userId="4656c2ba-8938-474d-a1ad-2f53de4cd74d" providerId="ADAL" clId="{D407B9D4-3A98-4E74-9379-6C5DB7BF3170}" dt="2023-03-29T19:48:20.980" v="449" actId="113"/>
          <ac:spMkLst>
            <pc:docMk/>
            <pc:sldMk cId="1502048426" sldId="258"/>
            <ac:spMk id="5" creationId="{1E1EC255-5485-4C16-918D-85EB37D66E66}"/>
          </ac:spMkLst>
        </pc:spChg>
        <pc:picChg chg="mod">
          <ac:chgData name="Weatherly, Rob" userId="4656c2ba-8938-474d-a1ad-2f53de4cd74d" providerId="ADAL" clId="{D407B9D4-3A98-4E74-9379-6C5DB7BF3170}" dt="2023-03-29T19:47:44.953" v="441" actId="1076"/>
          <ac:picMkLst>
            <pc:docMk/>
            <pc:sldMk cId="1502048426" sldId="258"/>
            <ac:picMk id="7" creationId="{452718B1-C143-4B90-A693-2A4C376F6DE7}"/>
          </ac:picMkLst>
        </pc:picChg>
        <pc:picChg chg="mod">
          <ac:chgData name="Weatherly, Rob" userId="4656c2ba-8938-474d-a1ad-2f53de4cd74d" providerId="ADAL" clId="{D407B9D4-3A98-4E74-9379-6C5DB7BF3170}" dt="2023-03-29T19:48:01.920" v="443" actId="1440"/>
          <ac:picMkLst>
            <pc:docMk/>
            <pc:sldMk cId="1502048426" sldId="258"/>
            <ac:picMk id="10" creationId="{2DEB6CB2-A1BA-4005-B85D-289EC4ACE322}"/>
          </ac:picMkLst>
        </pc:picChg>
      </pc:sldChg>
      <pc:sldChg chg="modSp mod">
        <pc:chgData name="Weatherly, Rob" userId="4656c2ba-8938-474d-a1ad-2f53de4cd74d" providerId="ADAL" clId="{D407B9D4-3A98-4E74-9379-6C5DB7BF3170}" dt="2023-03-29T19:48:46.131" v="455" actId="1076"/>
        <pc:sldMkLst>
          <pc:docMk/>
          <pc:sldMk cId="1840326299" sldId="259"/>
        </pc:sldMkLst>
        <pc:spChg chg="mod">
          <ac:chgData name="Weatherly, Rob" userId="4656c2ba-8938-474d-a1ad-2f53de4cd74d" providerId="ADAL" clId="{D407B9D4-3A98-4E74-9379-6C5DB7BF3170}" dt="2023-03-29T19:48:28.878" v="450" actId="113"/>
          <ac:spMkLst>
            <pc:docMk/>
            <pc:sldMk cId="1840326299" sldId="259"/>
            <ac:spMk id="5" creationId="{91863A84-4663-4225-B9DD-90082B3BE7D3}"/>
          </ac:spMkLst>
        </pc:spChg>
        <pc:spChg chg="mod">
          <ac:chgData name="Weatherly, Rob" userId="4656c2ba-8938-474d-a1ad-2f53de4cd74d" providerId="ADAL" clId="{D407B9D4-3A98-4E74-9379-6C5DB7BF3170}" dt="2023-03-29T19:48:46.131" v="455" actId="1076"/>
          <ac:spMkLst>
            <pc:docMk/>
            <pc:sldMk cId="1840326299" sldId="259"/>
            <ac:spMk id="7" creationId="{8B05F626-6AC1-4C50-B2D8-2B48EE3CB39C}"/>
          </ac:spMkLst>
        </pc:spChg>
        <pc:spChg chg="mod">
          <ac:chgData name="Weatherly, Rob" userId="4656c2ba-8938-474d-a1ad-2f53de4cd74d" providerId="ADAL" clId="{D407B9D4-3A98-4E74-9379-6C5DB7BF3170}" dt="2023-03-29T19:48:35.397" v="452" actId="113"/>
          <ac:spMkLst>
            <pc:docMk/>
            <pc:sldMk cId="1840326299" sldId="259"/>
            <ac:spMk id="8" creationId="{CADB5A53-C7C8-4C3C-9E44-775BCB44CBCA}"/>
          </ac:spMkLst>
        </pc:spChg>
      </pc:sldChg>
      <pc:sldChg chg="modSp mod">
        <pc:chgData name="Weatherly, Rob" userId="4656c2ba-8938-474d-a1ad-2f53de4cd74d" providerId="ADAL" clId="{D407B9D4-3A98-4E74-9379-6C5DB7BF3170}" dt="2023-03-29T19:46:02.058" v="416" actId="114"/>
        <pc:sldMkLst>
          <pc:docMk/>
          <pc:sldMk cId="900428227" sldId="260"/>
        </pc:sldMkLst>
        <pc:spChg chg="mod">
          <ac:chgData name="Weatherly, Rob" userId="4656c2ba-8938-474d-a1ad-2f53de4cd74d" providerId="ADAL" clId="{D407B9D4-3A98-4E74-9379-6C5DB7BF3170}" dt="2023-03-29T19:45:59.173" v="415" actId="27636"/>
          <ac:spMkLst>
            <pc:docMk/>
            <pc:sldMk cId="900428227" sldId="260"/>
            <ac:spMk id="2" creationId="{B1DC7A5C-AEEF-49E7-AB3C-BB3346EC550B}"/>
          </ac:spMkLst>
        </pc:spChg>
        <pc:spChg chg="mod">
          <ac:chgData name="Weatherly, Rob" userId="4656c2ba-8938-474d-a1ad-2f53de4cd74d" providerId="ADAL" clId="{D407B9D4-3A98-4E74-9379-6C5DB7BF3170}" dt="2023-03-29T19:46:02.058" v="416" actId="114"/>
          <ac:spMkLst>
            <pc:docMk/>
            <pc:sldMk cId="900428227" sldId="260"/>
            <ac:spMk id="3" creationId="{702DA253-6A14-41D1-8399-9F3D895D5706}"/>
          </ac:spMkLst>
        </pc:spChg>
      </pc:sldChg>
      <pc:sldChg chg="addSp delSp modSp mod delAnim modAnim">
        <pc:chgData name="Weatherly, Rob" userId="4656c2ba-8938-474d-a1ad-2f53de4cd74d" providerId="ADAL" clId="{D407B9D4-3A98-4E74-9379-6C5DB7BF3170}" dt="2023-03-29T19:59:17.574" v="588" actId="1076"/>
        <pc:sldMkLst>
          <pc:docMk/>
          <pc:sldMk cId="1414526019" sldId="261"/>
        </pc:sldMkLst>
        <pc:spChg chg="del">
          <ac:chgData name="Weatherly, Rob" userId="4656c2ba-8938-474d-a1ad-2f53de4cd74d" providerId="ADAL" clId="{D407B9D4-3A98-4E74-9379-6C5DB7BF3170}" dt="2023-03-29T19:54:11.452" v="494" actId="21"/>
          <ac:spMkLst>
            <pc:docMk/>
            <pc:sldMk cId="1414526019" sldId="261"/>
            <ac:spMk id="2" creationId="{D0270BE9-9B6C-4623-830A-1E07F02C87D2}"/>
          </ac:spMkLst>
        </pc:spChg>
        <pc:spChg chg="del mod">
          <ac:chgData name="Weatherly, Rob" userId="4656c2ba-8938-474d-a1ad-2f53de4cd74d" providerId="ADAL" clId="{D407B9D4-3A98-4E74-9379-6C5DB7BF3170}" dt="2023-03-29T19:54:11.452" v="494" actId="21"/>
          <ac:spMkLst>
            <pc:docMk/>
            <pc:sldMk cId="1414526019" sldId="261"/>
            <ac:spMk id="3" creationId="{E3C1B7DF-2892-490C-B125-2D23FA43AA13}"/>
          </ac:spMkLst>
        </pc:spChg>
        <pc:spChg chg="del mod">
          <ac:chgData name="Weatherly, Rob" userId="4656c2ba-8938-474d-a1ad-2f53de4cd74d" providerId="ADAL" clId="{D407B9D4-3A98-4E74-9379-6C5DB7BF3170}" dt="2023-03-29T19:54:11.452" v="494" actId="21"/>
          <ac:spMkLst>
            <pc:docMk/>
            <pc:sldMk cId="1414526019" sldId="261"/>
            <ac:spMk id="5" creationId="{AE88313E-A822-4A6F-8011-BFA919B6A1DB}"/>
          </ac:spMkLst>
        </pc:spChg>
        <pc:spChg chg="del mod">
          <ac:chgData name="Weatherly, Rob" userId="4656c2ba-8938-474d-a1ad-2f53de4cd74d" providerId="ADAL" clId="{D407B9D4-3A98-4E74-9379-6C5DB7BF3170}" dt="2023-03-29T19:54:11.452" v="494" actId="21"/>
          <ac:spMkLst>
            <pc:docMk/>
            <pc:sldMk cId="1414526019" sldId="261"/>
            <ac:spMk id="6" creationId="{CE35B893-0889-4B22-B34D-89B03B53438E}"/>
          </ac:spMkLst>
        </pc:spChg>
        <pc:spChg chg="add mod">
          <ac:chgData name="Weatherly, Rob" userId="4656c2ba-8938-474d-a1ad-2f53de4cd74d" providerId="ADAL" clId="{D407B9D4-3A98-4E74-9379-6C5DB7BF3170}" dt="2023-03-29T19:59:17.574" v="588" actId="1076"/>
          <ac:spMkLst>
            <pc:docMk/>
            <pc:sldMk cId="1414526019" sldId="261"/>
            <ac:spMk id="8" creationId="{7781E275-DB29-42A0-456E-125ED258F3CD}"/>
          </ac:spMkLst>
        </pc:spChg>
        <pc:spChg chg="add del mod">
          <ac:chgData name="Weatherly, Rob" userId="4656c2ba-8938-474d-a1ad-2f53de4cd74d" providerId="ADAL" clId="{D407B9D4-3A98-4E74-9379-6C5DB7BF3170}" dt="2023-03-29T19:56:29.640" v="517" actId="478"/>
          <ac:spMkLst>
            <pc:docMk/>
            <pc:sldMk cId="1414526019" sldId="261"/>
            <ac:spMk id="12" creationId="{D4BFDE7F-E419-4972-7256-6C0733BC7193}"/>
          </ac:spMkLst>
        </pc:spChg>
        <pc:spChg chg="add mod">
          <ac:chgData name="Weatherly, Rob" userId="4656c2ba-8938-474d-a1ad-2f53de4cd74d" providerId="ADAL" clId="{D407B9D4-3A98-4E74-9379-6C5DB7BF3170}" dt="2023-03-29T19:56:57.455" v="561" actId="404"/>
          <ac:spMkLst>
            <pc:docMk/>
            <pc:sldMk cId="1414526019" sldId="261"/>
            <ac:spMk id="14" creationId="{22A6062D-0688-15B0-244D-2E4D3BF3B4A5}"/>
          </ac:spMkLst>
        </pc:spChg>
        <pc:spChg chg="del mod">
          <ac:chgData name="Weatherly, Rob" userId="4656c2ba-8938-474d-a1ad-2f53de4cd74d" providerId="ADAL" clId="{D407B9D4-3A98-4E74-9379-6C5DB7BF3170}" dt="2023-03-29T19:54:11.452" v="494" actId="21"/>
          <ac:spMkLst>
            <pc:docMk/>
            <pc:sldMk cId="1414526019" sldId="261"/>
            <ac:spMk id="16" creationId="{201DAF8B-DCFC-4299-88D9-A197E9ABF7BB}"/>
          </ac:spMkLst>
        </pc:spChg>
        <pc:picChg chg="mod">
          <ac:chgData name="Weatherly, Rob" userId="4656c2ba-8938-474d-a1ad-2f53de4cd74d" providerId="ADAL" clId="{D407B9D4-3A98-4E74-9379-6C5DB7BF3170}" dt="2023-03-29T19:53:54.078" v="493" actId="1076"/>
          <ac:picMkLst>
            <pc:docMk/>
            <pc:sldMk cId="1414526019" sldId="261"/>
            <ac:picMk id="4" creationId="{00000000-0000-0000-0000-000000000000}"/>
          </ac:picMkLst>
        </pc:picChg>
        <pc:picChg chg="add del mod">
          <ac:chgData name="Weatherly, Rob" userId="4656c2ba-8938-474d-a1ad-2f53de4cd74d" providerId="ADAL" clId="{D407B9D4-3A98-4E74-9379-6C5DB7BF3170}" dt="2023-03-29T19:54:11.452" v="494" actId="21"/>
          <ac:picMkLst>
            <pc:docMk/>
            <pc:sldMk cId="1414526019" sldId="261"/>
            <ac:picMk id="7" creationId="{9D7C634D-37F9-9BD1-872B-3C4F6850DBE8}"/>
          </ac:picMkLst>
        </pc:picChg>
        <pc:picChg chg="del">
          <ac:chgData name="Weatherly, Rob" userId="4656c2ba-8938-474d-a1ad-2f53de4cd74d" providerId="ADAL" clId="{D407B9D4-3A98-4E74-9379-6C5DB7BF3170}" dt="2023-03-29T19:20:00.627" v="9" actId="478"/>
          <ac:picMkLst>
            <pc:docMk/>
            <pc:sldMk cId="1414526019" sldId="261"/>
            <ac:picMk id="9" creationId="{CDA22427-C2DC-4256-9E3A-757D3ACA74E0}"/>
          </ac:picMkLst>
        </pc:picChg>
        <pc:picChg chg="del mod">
          <ac:chgData name="Weatherly, Rob" userId="4656c2ba-8938-474d-a1ad-2f53de4cd74d" providerId="ADAL" clId="{D407B9D4-3A98-4E74-9379-6C5DB7BF3170}" dt="2023-03-29T19:54:11.452" v="494" actId="21"/>
          <ac:picMkLst>
            <pc:docMk/>
            <pc:sldMk cId="1414526019" sldId="261"/>
            <ac:picMk id="11" creationId="{FD0361D2-9D23-44E7-8CCA-02E644B68FD2}"/>
          </ac:picMkLst>
        </pc:picChg>
      </pc:sldChg>
      <pc:sldChg chg="add del setBg">
        <pc:chgData name="Weatherly, Rob" userId="4656c2ba-8938-474d-a1ad-2f53de4cd74d" providerId="ADAL" clId="{D407B9D4-3A98-4E74-9379-6C5DB7BF3170}" dt="2023-03-29T19:49:19.917" v="461" actId="47"/>
        <pc:sldMkLst>
          <pc:docMk/>
          <pc:sldMk cId="176598456" sldId="262"/>
        </pc:sldMkLst>
      </pc:sldChg>
      <pc:sldChg chg="modSp add del mod">
        <pc:chgData name="Weatherly, Rob" userId="4656c2ba-8938-474d-a1ad-2f53de4cd74d" providerId="ADAL" clId="{D407B9D4-3A98-4E74-9379-6C5DB7BF3170}" dt="2023-03-29T19:38:05.593" v="372" actId="47"/>
        <pc:sldMkLst>
          <pc:docMk/>
          <pc:sldMk cId="3135575123" sldId="263"/>
        </pc:sldMkLst>
        <pc:spChg chg="mod">
          <ac:chgData name="Weatherly, Rob" userId="4656c2ba-8938-474d-a1ad-2f53de4cd74d" providerId="ADAL" clId="{D407B9D4-3A98-4E74-9379-6C5DB7BF3170}" dt="2023-03-29T19:17:30.402" v="7" actId="20577"/>
          <ac:spMkLst>
            <pc:docMk/>
            <pc:sldMk cId="3135575123" sldId="263"/>
            <ac:spMk id="2" creationId="{D0270BE9-9B6C-4623-830A-1E07F02C87D2}"/>
          </ac:spMkLst>
        </pc:spChg>
      </pc:sldChg>
      <pc:sldChg chg="addSp delSp modSp add mod ord setBg delAnim modAnim">
        <pc:chgData name="Weatherly, Rob" userId="4656c2ba-8938-474d-a1ad-2f53de4cd74d" providerId="ADAL" clId="{D407B9D4-3A98-4E74-9379-6C5DB7BF3170}" dt="2023-03-29T19:59:32.913" v="590"/>
        <pc:sldMkLst>
          <pc:docMk/>
          <pc:sldMk cId="4074900871" sldId="264"/>
        </pc:sldMkLst>
        <pc:spChg chg="del mod">
          <ac:chgData name="Weatherly, Rob" userId="4656c2ba-8938-474d-a1ad-2f53de4cd74d" providerId="ADAL" clId="{D407B9D4-3A98-4E74-9379-6C5DB7BF3170}" dt="2023-03-29T19:54:26.219" v="497" actId="478"/>
          <ac:spMkLst>
            <pc:docMk/>
            <pc:sldMk cId="4074900871" sldId="264"/>
            <ac:spMk id="3" creationId="{F0582714-F82B-4357-8FCC-26FEB8823723}"/>
          </ac:spMkLst>
        </pc:spChg>
        <pc:spChg chg="del">
          <ac:chgData name="Weatherly, Rob" userId="4656c2ba-8938-474d-a1ad-2f53de4cd74d" providerId="ADAL" clId="{D407B9D4-3A98-4E74-9379-6C5DB7BF3170}" dt="2023-03-29T19:33:34.205" v="309" actId="478"/>
          <ac:spMkLst>
            <pc:docMk/>
            <pc:sldMk cId="4074900871" sldId="264"/>
            <ac:spMk id="5" creationId="{91863A84-4663-4225-B9DD-90082B3BE7D3}"/>
          </ac:spMkLst>
        </pc:spChg>
        <pc:spChg chg="add del mod">
          <ac:chgData name="Weatherly, Rob" userId="4656c2ba-8938-474d-a1ad-2f53de4cd74d" providerId="ADAL" clId="{D407B9D4-3A98-4E74-9379-6C5DB7BF3170}" dt="2023-03-29T19:36:32.822" v="356" actId="478"/>
          <ac:spMkLst>
            <pc:docMk/>
            <pc:sldMk cId="4074900871" sldId="264"/>
            <ac:spMk id="6" creationId="{34306BF1-C353-D67A-FFBD-5CCE91EA272E}"/>
          </ac:spMkLst>
        </pc:spChg>
        <pc:spChg chg="del">
          <ac:chgData name="Weatherly, Rob" userId="4656c2ba-8938-474d-a1ad-2f53de4cd74d" providerId="ADAL" clId="{D407B9D4-3A98-4E74-9379-6C5DB7BF3170}" dt="2023-03-29T19:33:36.329" v="310" actId="478"/>
          <ac:spMkLst>
            <pc:docMk/>
            <pc:sldMk cId="4074900871" sldId="264"/>
            <ac:spMk id="7" creationId="{8B05F626-6AC1-4C50-B2D8-2B48EE3CB39C}"/>
          </ac:spMkLst>
        </pc:spChg>
        <pc:spChg chg="del">
          <ac:chgData name="Weatherly, Rob" userId="4656c2ba-8938-474d-a1ad-2f53de4cd74d" providerId="ADAL" clId="{D407B9D4-3A98-4E74-9379-6C5DB7BF3170}" dt="2023-03-29T19:33:38.179" v="311" actId="478"/>
          <ac:spMkLst>
            <pc:docMk/>
            <pc:sldMk cId="4074900871" sldId="264"/>
            <ac:spMk id="8" creationId="{CADB5A53-C7C8-4C3C-9E44-775BCB44CBCA}"/>
          </ac:spMkLst>
        </pc:spChg>
        <pc:spChg chg="add del mod">
          <ac:chgData name="Weatherly, Rob" userId="4656c2ba-8938-474d-a1ad-2f53de4cd74d" providerId="ADAL" clId="{D407B9D4-3A98-4E74-9379-6C5DB7BF3170}" dt="2023-03-29T19:34:31.320" v="324"/>
          <ac:spMkLst>
            <pc:docMk/>
            <pc:sldMk cId="4074900871" sldId="264"/>
            <ac:spMk id="11" creationId="{CF9B9263-4149-C6B7-3E49-0EA512EA1C59}"/>
          </ac:spMkLst>
        </pc:spChg>
        <pc:spChg chg="add del mod">
          <ac:chgData name="Weatherly, Rob" userId="4656c2ba-8938-474d-a1ad-2f53de4cd74d" providerId="ADAL" clId="{D407B9D4-3A98-4E74-9379-6C5DB7BF3170}" dt="2023-03-29T19:34:31.320" v="324"/>
          <ac:spMkLst>
            <pc:docMk/>
            <pc:sldMk cId="4074900871" sldId="264"/>
            <ac:spMk id="13" creationId="{C35B8EF0-83BF-DC23-AEAA-CEEE903DD662}"/>
          </ac:spMkLst>
        </pc:spChg>
        <pc:spChg chg="add del mod">
          <ac:chgData name="Weatherly, Rob" userId="4656c2ba-8938-474d-a1ad-2f53de4cd74d" providerId="ADAL" clId="{D407B9D4-3A98-4E74-9379-6C5DB7BF3170}" dt="2023-03-29T19:53:26.104" v="489" actId="21"/>
          <ac:spMkLst>
            <pc:docMk/>
            <pc:sldMk cId="4074900871" sldId="264"/>
            <ac:spMk id="16" creationId="{791A9ABB-ACF5-0DEE-DA94-7B9E81107A74}"/>
          </ac:spMkLst>
        </pc:spChg>
        <pc:spChg chg="add mod">
          <ac:chgData name="Weatherly, Rob" userId="4656c2ba-8938-474d-a1ad-2f53de4cd74d" providerId="ADAL" clId="{D407B9D4-3A98-4E74-9379-6C5DB7BF3170}" dt="2023-03-29T19:54:23.148" v="496" actId="207"/>
          <ac:spMkLst>
            <pc:docMk/>
            <pc:sldMk cId="4074900871" sldId="264"/>
            <ac:spMk id="17" creationId="{B3C1CB0D-AF98-6164-5550-5465FB5DFBFF}"/>
          </ac:spMkLst>
        </pc:spChg>
        <pc:spChg chg="add mod">
          <ac:chgData name="Weatherly, Rob" userId="4656c2ba-8938-474d-a1ad-2f53de4cd74d" providerId="ADAL" clId="{D407B9D4-3A98-4E74-9379-6C5DB7BF3170}" dt="2023-03-29T19:54:39.645" v="501" actId="207"/>
          <ac:spMkLst>
            <pc:docMk/>
            <pc:sldMk cId="4074900871" sldId="264"/>
            <ac:spMk id="18" creationId="{5DF12ACB-F63F-DE7E-9CD3-89113B862B9E}"/>
          </ac:spMkLst>
        </pc:spChg>
        <pc:spChg chg="add mod">
          <ac:chgData name="Weatherly, Rob" userId="4656c2ba-8938-474d-a1ad-2f53de4cd74d" providerId="ADAL" clId="{D407B9D4-3A98-4E74-9379-6C5DB7BF3170}" dt="2023-03-29T19:54:48.327" v="503" actId="207"/>
          <ac:spMkLst>
            <pc:docMk/>
            <pc:sldMk cId="4074900871" sldId="264"/>
            <ac:spMk id="19" creationId="{3441BE73-ACCE-302D-D458-175B49039A00}"/>
          </ac:spMkLst>
        </pc:spChg>
        <pc:spChg chg="add mod">
          <ac:chgData name="Weatherly, Rob" userId="4656c2ba-8938-474d-a1ad-2f53de4cd74d" providerId="ADAL" clId="{D407B9D4-3A98-4E74-9379-6C5DB7BF3170}" dt="2023-03-29T19:54:43.787" v="502" actId="207"/>
          <ac:spMkLst>
            <pc:docMk/>
            <pc:sldMk cId="4074900871" sldId="264"/>
            <ac:spMk id="20" creationId="{68FB5F45-FE13-4E4A-12E9-F947D4B68515}"/>
          </ac:spMkLst>
        </pc:spChg>
        <pc:spChg chg="add mod">
          <ac:chgData name="Weatherly, Rob" userId="4656c2ba-8938-474d-a1ad-2f53de4cd74d" providerId="ADAL" clId="{D407B9D4-3A98-4E74-9379-6C5DB7BF3170}" dt="2023-03-29T19:56:13.941" v="515" actId="207"/>
          <ac:spMkLst>
            <pc:docMk/>
            <pc:sldMk cId="4074900871" sldId="264"/>
            <ac:spMk id="22" creationId="{4EB36369-516E-F3FC-56C9-B2BF6224D065}"/>
          </ac:spMkLst>
        </pc:spChg>
        <pc:spChg chg="add del mod">
          <ac:chgData name="Weatherly, Rob" userId="4656c2ba-8938-474d-a1ad-2f53de4cd74d" providerId="ADAL" clId="{D407B9D4-3A98-4E74-9379-6C5DB7BF3170}" dt="2023-03-29T19:54:34.219" v="500" actId="478"/>
          <ac:spMkLst>
            <pc:docMk/>
            <pc:sldMk cId="4074900871" sldId="264"/>
            <ac:spMk id="25" creationId="{C578497E-2711-95C2-EA38-D11D4786BF40}"/>
          </ac:spMkLst>
        </pc:spChg>
        <pc:picChg chg="add del">
          <ac:chgData name="Weatherly, Rob" userId="4656c2ba-8938-474d-a1ad-2f53de4cd74d" providerId="ADAL" clId="{D407B9D4-3A98-4E74-9379-6C5DB7BF3170}" dt="2023-03-29T19:54:30.529" v="499" actId="478"/>
          <ac:picMkLst>
            <pc:docMk/>
            <pc:sldMk cId="4074900871" sldId="264"/>
            <ac:picMk id="2" creationId="{00000000-0000-0000-0000-000000000000}"/>
          </ac:picMkLst>
        </pc:picChg>
        <pc:picChg chg="add del mod">
          <ac:chgData name="Weatherly, Rob" userId="4656c2ba-8938-474d-a1ad-2f53de4cd74d" providerId="ADAL" clId="{D407B9D4-3A98-4E74-9379-6C5DB7BF3170}" dt="2023-03-29T19:34:31.320" v="324"/>
          <ac:picMkLst>
            <pc:docMk/>
            <pc:sldMk cId="4074900871" sldId="264"/>
            <ac:picMk id="9" creationId="{23624F13-C668-589F-7414-999D2771CA34}"/>
          </ac:picMkLst>
        </pc:picChg>
        <pc:picChg chg="add del mod">
          <ac:chgData name="Weatherly, Rob" userId="4656c2ba-8938-474d-a1ad-2f53de4cd74d" providerId="ADAL" clId="{D407B9D4-3A98-4E74-9379-6C5DB7BF3170}" dt="2023-03-29T19:34:31.320" v="324"/>
          <ac:picMkLst>
            <pc:docMk/>
            <pc:sldMk cId="4074900871" sldId="264"/>
            <ac:picMk id="10" creationId="{5A6C92F8-364C-7B6D-0579-9188737F3B01}"/>
          </ac:picMkLst>
        </pc:picChg>
        <pc:picChg chg="add del mod">
          <ac:chgData name="Weatherly, Rob" userId="4656c2ba-8938-474d-a1ad-2f53de4cd74d" providerId="ADAL" clId="{D407B9D4-3A98-4E74-9379-6C5DB7BF3170}" dt="2023-03-29T19:34:31.320" v="324"/>
          <ac:picMkLst>
            <pc:docMk/>
            <pc:sldMk cId="4074900871" sldId="264"/>
            <ac:picMk id="12" creationId="{D4DB73CA-ED7C-131E-F24E-09668712705E}"/>
          </ac:picMkLst>
        </pc:picChg>
        <pc:picChg chg="add mod">
          <ac:chgData name="Weatherly, Rob" userId="4656c2ba-8938-474d-a1ad-2f53de4cd74d" providerId="ADAL" clId="{D407B9D4-3A98-4E74-9379-6C5DB7BF3170}" dt="2023-03-29T19:55:01.868" v="505" actId="208"/>
          <ac:picMkLst>
            <pc:docMk/>
            <pc:sldMk cId="4074900871" sldId="264"/>
            <ac:picMk id="21" creationId="{85C2578F-1368-E9D2-F44C-9A1319BA6FBA}"/>
          </ac:picMkLst>
        </pc:picChg>
        <pc:picChg chg="add mod">
          <ac:chgData name="Weatherly, Rob" userId="4656c2ba-8938-474d-a1ad-2f53de4cd74d" providerId="ADAL" clId="{D407B9D4-3A98-4E74-9379-6C5DB7BF3170}" dt="2023-03-29T19:55:54.721" v="511" actId="208"/>
          <ac:picMkLst>
            <pc:docMk/>
            <pc:sldMk cId="4074900871" sldId="264"/>
            <ac:picMk id="23" creationId="{4D58B87D-08AE-1665-161B-841CEDB387D9}"/>
          </ac:picMkLst>
        </pc:picChg>
      </pc:sldChg>
      <pc:sldChg chg="modSp add del mod">
        <pc:chgData name="Weatherly, Rob" userId="4656c2ba-8938-474d-a1ad-2f53de4cd74d" providerId="ADAL" clId="{D407B9D4-3A98-4E74-9379-6C5DB7BF3170}" dt="2023-03-29T19:45:37.720" v="412" actId="47"/>
        <pc:sldMkLst>
          <pc:docMk/>
          <pc:sldMk cId="2970239637" sldId="265"/>
        </pc:sldMkLst>
        <pc:spChg chg="mod">
          <ac:chgData name="Weatherly, Rob" userId="4656c2ba-8938-474d-a1ad-2f53de4cd74d" providerId="ADAL" clId="{D407B9D4-3A98-4E74-9379-6C5DB7BF3170}" dt="2023-03-29T19:28:35.362" v="293" actId="20577"/>
          <ac:spMkLst>
            <pc:docMk/>
            <pc:sldMk cId="2970239637" sldId="265"/>
            <ac:spMk id="2" creationId="{D0270BE9-9B6C-4623-830A-1E07F02C87D2}"/>
          </ac:spMkLst>
        </pc:spChg>
      </pc:sldChg>
      <pc:sldChg chg="delSp add del setBg delDesignElem">
        <pc:chgData name="Weatherly, Rob" userId="4656c2ba-8938-474d-a1ad-2f53de4cd74d" providerId="ADAL" clId="{D407B9D4-3A98-4E74-9379-6C5DB7BF3170}" dt="2023-03-29T19:30:29.106" v="301" actId="47"/>
        <pc:sldMkLst>
          <pc:docMk/>
          <pc:sldMk cId="2747929660" sldId="324"/>
        </pc:sldMkLst>
        <pc:spChg chg="del">
          <ac:chgData name="Weatherly, Rob" userId="4656c2ba-8938-474d-a1ad-2f53de4cd74d" providerId="ADAL" clId="{D407B9D4-3A98-4E74-9379-6C5DB7BF3170}" dt="2023-03-29T19:30:06.886" v="295"/>
          <ac:spMkLst>
            <pc:docMk/>
            <pc:sldMk cId="2747929660" sldId="324"/>
            <ac:spMk id="48" creationId="{A8384FB5-9ADC-4DDC-881B-597D56F5B15D}"/>
          </ac:spMkLst>
        </pc:spChg>
        <pc:spChg chg="del">
          <ac:chgData name="Weatherly, Rob" userId="4656c2ba-8938-474d-a1ad-2f53de4cd74d" providerId="ADAL" clId="{D407B9D4-3A98-4E74-9379-6C5DB7BF3170}" dt="2023-03-29T19:30:06.886" v="295"/>
          <ac:spMkLst>
            <pc:docMk/>
            <pc:sldMk cId="2747929660" sldId="324"/>
            <ac:spMk id="50" creationId="{91E5A9A7-95C6-4F4F-B00E-C82E07FE62EF}"/>
          </ac:spMkLst>
        </pc:spChg>
        <pc:spChg chg="del">
          <ac:chgData name="Weatherly, Rob" userId="4656c2ba-8938-474d-a1ad-2f53de4cd74d" providerId="ADAL" clId="{D407B9D4-3A98-4E74-9379-6C5DB7BF3170}" dt="2023-03-29T19:30:06.886" v="295"/>
          <ac:spMkLst>
            <pc:docMk/>
            <pc:sldMk cId="2747929660" sldId="324"/>
            <ac:spMk id="52" creationId="{D07DD2DE-F619-49DD-B5E7-03A290FF4ED1}"/>
          </ac:spMkLst>
        </pc:spChg>
        <pc:spChg chg="del">
          <ac:chgData name="Weatherly, Rob" userId="4656c2ba-8938-474d-a1ad-2f53de4cd74d" providerId="ADAL" clId="{D407B9D4-3A98-4E74-9379-6C5DB7BF3170}" dt="2023-03-29T19:30:06.886" v="295"/>
          <ac:spMkLst>
            <pc:docMk/>
            <pc:sldMk cId="2747929660" sldId="324"/>
            <ac:spMk id="54" creationId="{85149191-5F60-4A28-AAFF-039F96B0F3EC}"/>
          </ac:spMkLst>
        </pc:spChg>
        <pc:spChg chg="del">
          <ac:chgData name="Weatherly, Rob" userId="4656c2ba-8938-474d-a1ad-2f53de4cd74d" providerId="ADAL" clId="{D407B9D4-3A98-4E74-9379-6C5DB7BF3170}" dt="2023-03-29T19:30:06.886" v="295"/>
          <ac:spMkLst>
            <pc:docMk/>
            <pc:sldMk cId="2747929660" sldId="324"/>
            <ac:spMk id="56" creationId="{F8260ED5-17F7-4158-B241-D51DD4CF1B7E}"/>
          </ac:spMkLst>
        </pc:spChg>
      </pc:sldChg>
      <pc:sldChg chg="delSp modSp add del mod setBg delDesignElem">
        <pc:chgData name="Weatherly, Rob" userId="4656c2ba-8938-474d-a1ad-2f53de4cd74d" providerId="ADAL" clId="{D407B9D4-3A98-4E74-9379-6C5DB7BF3170}" dt="2023-03-29T19:45:24.180" v="409" actId="47"/>
        <pc:sldMkLst>
          <pc:docMk/>
          <pc:sldMk cId="831852427" sldId="325"/>
        </pc:sldMkLst>
        <pc:spChg chg="mod">
          <ac:chgData name="Weatherly, Rob" userId="4656c2ba-8938-474d-a1ad-2f53de4cd74d" providerId="ADAL" clId="{D407B9D4-3A98-4E74-9379-6C5DB7BF3170}" dt="2023-03-29T19:45:12.097" v="406" actId="14100"/>
          <ac:spMkLst>
            <pc:docMk/>
            <pc:sldMk cId="831852427" sldId="325"/>
            <ac:spMk id="2" creationId="{0331A444-6F16-4F1B-A928-85BF13FACA82}"/>
          </ac:spMkLst>
        </pc:spChg>
        <pc:spChg chg="del">
          <ac:chgData name="Weatherly, Rob" userId="4656c2ba-8938-474d-a1ad-2f53de4cd74d" providerId="ADAL" clId="{D407B9D4-3A98-4E74-9379-6C5DB7BF3170}" dt="2023-03-29T19:30:15.263" v="297"/>
          <ac:spMkLst>
            <pc:docMk/>
            <pc:sldMk cId="831852427" sldId="325"/>
            <ac:spMk id="48" creationId="{A8384FB5-9ADC-4DDC-881B-597D56F5B15D}"/>
          </ac:spMkLst>
        </pc:spChg>
        <pc:spChg chg="del">
          <ac:chgData name="Weatherly, Rob" userId="4656c2ba-8938-474d-a1ad-2f53de4cd74d" providerId="ADAL" clId="{D407B9D4-3A98-4E74-9379-6C5DB7BF3170}" dt="2023-03-29T19:30:15.263" v="297"/>
          <ac:spMkLst>
            <pc:docMk/>
            <pc:sldMk cId="831852427" sldId="325"/>
            <ac:spMk id="50" creationId="{91E5A9A7-95C6-4F4F-B00E-C82E07FE62EF}"/>
          </ac:spMkLst>
        </pc:spChg>
        <pc:spChg chg="del">
          <ac:chgData name="Weatherly, Rob" userId="4656c2ba-8938-474d-a1ad-2f53de4cd74d" providerId="ADAL" clId="{D407B9D4-3A98-4E74-9379-6C5DB7BF3170}" dt="2023-03-29T19:30:15.263" v="297"/>
          <ac:spMkLst>
            <pc:docMk/>
            <pc:sldMk cId="831852427" sldId="325"/>
            <ac:spMk id="52" creationId="{D07DD2DE-F619-49DD-B5E7-03A290FF4ED1}"/>
          </ac:spMkLst>
        </pc:spChg>
        <pc:spChg chg="del">
          <ac:chgData name="Weatherly, Rob" userId="4656c2ba-8938-474d-a1ad-2f53de4cd74d" providerId="ADAL" clId="{D407B9D4-3A98-4E74-9379-6C5DB7BF3170}" dt="2023-03-29T19:30:15.263" v="297"/>
          <ac:spMkLst>
            <pc:docMk/>
            <pc:sldMk cId="831852427" sldId="325"/>
            <ac:spMk id="54" creationId="{85149191-5F60-4A28-AAFF-039F96B0F3EC}"/>
          </ac:spMkLst>
        </pc:spChg>
        <pc:spChg chg="del">
          <ac:chgData name="Weatherly, Rob" userId="4656c2ba-8938-474d-a1ad-2f53de4cd74d" providerId="ADAL" clId="{D407B9D4-3A98-4E74-9379-6C5DB7BF3170}" dt="2023-03-29T19:30:15.263" v="297"/>
          <ac:spMkLst>
            <pc:docMk/>
            <pc:sldMk cId="831852427" sldId="325"/>
            <ac:spMk id="56" creationId="{F8260ED5-17F7-4158-B241-D51DD4CF1B7E}"/>
          </ac:spMkLst>
        </pc:spChg>
        <pc:picChg chg="mod">
          <ac:chgData name="Weatherly, Rob" userId="4656c2ba-8938-474d-a1ad-2f53de4cd74d" providerId="ADAL" clId="{D407B9D4-3A98-4E74-9379-6C5DB7BF3170}" dt="2023-03-29T19:45:20.136" v="408" actId="1076"/>
          <ac:picMkLst>
            <pc:docMk/>
            <pc:sldMk cId="831852427" sldId="325"/>
            <ac:picMk id="8" creationId="{D828629F-0D75-4502-8775-AE557E98F0D3}"/>
          </ac:picMkLst>
        </pc:picChg>
      </pc:sldChg>
      <pc:sldChg chg="addSp delSp modSp add del mod setBg delDesignElem">
        <pc:chgData name="Weatherly, Rob" userId="4656c2ba-8938-474d-a1ad-2f53de4cd74d" providerId="ADAL" clId="{D407B9D4-3A98-4E74-9379-6C5DB7BF3170}" dt="2023-03-29T19:45:27.640" v="410" actId="47"/>
        <pc:sldMkLst>
          <pc:docMk/>
          <pc:sldMk cId="1920560565" sldId="327"/>
        </pc:sldMkLst>
        <pc:spChg chg="del mod">
          <ac:chgData name="Weatherly, Rob" userId="4656c2ba-8938-474d-a1ad-2f53de4cd74d" providerId="ADAL" clId="{D407B9D4-3A98-4E74-9379-6C5DB7BF3170}" dt="2023-03-29T19:33:47.129" v="312" actId="478"/>
          <ac:spMkLst>
            <pc:docMk/>
            <pc:sldMk cId="1920560565" sldId="327"/>
            <ac:spMk id="2" creationId="{0331A444-6F16-4F1B-A928-85BF13FACA82}"/>
          </ac:spMkLst>
        </pc:spChg>
        <pc:spChg chg="add del mod">
          <ac:chgData name="Weatherly, Rob" userId="4656c2ba-8938-474d-a1ad-2f53de4cd74d" providerId="ADAL" clId="{D407B9D4-3A98-4E74-9379-6C5DB7BF3170}" dt="2023-03-29T19:33:49.330" v="313" actId="478"/>
          <ac:spMkLst>
            <pc:docMk/>
            <pc:sldMk cId="1920560565" sldId="327"/>
            <ac:spMk id="5" creationId="{435F20EE-040B-2543-099E-DBEF0DC32348}"/>
          </ac:spMkLst>
        </pc:spChg>
        <pc:spChg chg="add del mod">
          <ac:chgData name="Weatherly, Rob" userId="4656c2ba-8938-474d-a1ad-2f53de4cd74d" providerId="ADAL" clId="{D407B9D4-3A98-4E74-9379-6C5DB7BF3170}" dt="2023-03-29T19:35:35.711" v="344" actId="1076"/>
          <ac:spMkLst>
            <pc:docMk/>
            <pc:sldMk cId="1920560565" sldId="327"/>
            <ac:spMk id="13" creationId="{1EA08503-BF65-49D6-BFC0-9A3B08D7F8FD}"/>
          </ac:spMkLst>
        </pc:spChg>
        <pc:spChg chg="add del mod">
          <ac:chgData name="Weatherly, Rob" userId="4656c2ba-8938-474d-a1ad-2f53de4cd74d" providerId="ADAL" clId="{D407B9D4-3A98-4E74-9379-6C5DB7BF3170}" dt="2023-03-29T19:35:49.898" v="348" actId="14100"/>
          <ac:spMkLst>
            <pc:docMk/>
            <pc:sldMk cId="1920560565" sldId="327"/>
            <ac:spMk id="15" creationId="{BD1CCD4A-1EC5-4968-8461-36F2286116AF}"/>
          </ac:spMkLst>
        </pc:spChg>
        <pc:spChg chg="del">
          <ac:chgData name="Weatherly, Rob" userId="4656c2ba-8938-474d-a1ad-2f53de4cd74d" providerId="ADAL" clId="{D407B9D4-3A98-4E74-9379-6C5DB7BF3170}" dt="2023-03-29T19:30:27.496" v="299"/>
          <ac:spMkLst>
            <pc:docMk/>
            <pc:sldMk cId="1920560565" sldId="327"/>
            <ac:spMk id="48" creationId="{A8384FB5-9ADC-4DDC-881B-597D56F5B15D}"/>
          </ac:spMkLst>
        </pc:spChg>
        <pc:spChg chg="del">
          <ac:chgData name="Weatherly, Rob" userId="4656c2ba-8938-474d-a1ad-2f53de4cd74d" providerId="ADAL" clId="{D407B9D4-3A98-4E74-9379-6C5DB7BF3170}" dt="2023-03-29T19:30:27.496" v="299"/>
          <ac:spMkLst>
            <pc:docMk/>
            <pc:sldMk cId="1920560565" sldId="327"/>
            <ac:spMk id="50" creationId="{91E5A9A7-95C6-4F4F-B00E-C82E07FE62EF}"/>
          </ac:spMkLst>
        </pc:spChg>
        <pc:spChg chg="del">
          <ac:chgData name="Weatherly, Rob" userId="4656c2ba-8938-474d-a1ad-2f53de4cd74d" providerId="ADAL" clId="{D407B9D4-3A98-4E74-9379-6C5DB7BF3170}" dt="2023-03-29T19:30:27.496" v="299"/>
          <ac:spMkLst>
            <pc:docMk/>
            <pc:sldMk cId="1920560565" sldId="327"/>
            <ac:spMk id="52" creationId="{D07DD2DE-F619-49DD-B5E7-03A290FF4ED1}"/>
          </ac:spMkLst>
        </pc:spChg>
        <pc:spChg chg="del">
          <ac:chgData name="Weatherly, Rob" userId="4656c2ba-8938-474d-a1ad-2f53de4cd74d" providerId="ADAL" clId="{D407B9D4-3A98-4E74-9379-6C5DB7BF3170}" dt="2023-03-29T19:30:27.496" v="299"/>
          <ac:spMkLst>
            <pc:docMk/>
            <pc:sldMk cId="1920560565" sldId="327"/>
            <ac:spMk id="54" creationId="{85149191-5F60-4A28-AAFF-039F96B0F3EC}"/>
          </ac:spMkLst>
        </pc:spChg>
        <pc:spChg chg="del">
          <ac:chgData name="Weatherly, Rob" userId="4656c2ba-8938-474d-a1ad-2f53de4cd74d" providerId="ADAL" clId="{D407B9D4-3A98-4E74-9379-6C5DB7BF3170}" dt="2023-03-29T19:30:27.496" v="299"/>
          <ac:spMkLst>
            <pc:docMk/>
            <pc:sldMk cId="1920560565" sldId="327"/>
            <ac:spMk id="56" creationId="{F8260ED5-17F7-4158-B241-D51DD4CF1B7E}"/>
          </ac:spMkLst>
        </pc:spChg>
        <pc:picChg chg="add del mod">
          <ac:chgData name="Weatherly, Rob" userId="4656c2ba-8938-474d-a1ad-2f53de4cd74d" providerId="ADAL" clId="{D407B9D4-3A98-4E74-9379-6C5DB7BF3170}" dt="2023-03-29T19:34:55.128" v="334" actId="1076"/>
          <ac:picMkLst>
            <pc:docMk/>
            <pc:sldMk cId="1920560565" sldId="327"/>
            <ac:picMk id="4" creationId="{E0964183-2086-491B-ACD2-4D78E7AB1175}"/>
          </ac:picMkLst>
        </pc:picChg>
        <pc:picChg chg="add del mod">
          <ac:chgData name="Weatherly, Rob" userId="4656c2ba-8938-474d-a1ad-2f53de4cd74d" providerId="ADAL" clId="{D407B9D4-3A98-4E74-9379-6C5DB7BF3170}" dt="2023-03-29T19:35:46.131" v="347" actId="14100"/>
          <ac:picMkLst>
            <pc:docMk/>
            <pc:sldMk cId="1920560565" sldId="327"/>
            <ac:picMk id="6" creationId="{3D1C9785-DE3D-40B4-A6BB-1CC10C55BDB9}"/>
          </ac:picMkLst>
        </pc:picChg>
        <pc:picChg chg="add del mod">
          <ac:chgData name="Weatherly, Rob" userId="4656c2ba-8938-474d-a1ad-2f53de4cd74d" providerId="ADAL" clId="{D407B9D4-3A98-4E74-9379-6C5DB7BF3170}" dt="2023-03-29T19:35:46.131" v="347" actId="14100"/>
          <ac:picMkLst>
            <pc:docMk/>
            <pc:sldMk cId="1920560565" sldId="327"/>
            <ac:picMk id="8" creationId="{7419F253-201F-4C44-8AFD-597E5D9A03D6}"/>
          </ac:picMkLst>
        </pc:picChg>
      </pc:sldChg>
      <pc:sldChg chg="delSp modSp add del mod setBg delDesignElem">
        <pc:chgData name="Weatherly, Rob" userId="4656c2ba-8938-474d-a1ad-2f53de4cd74d" providerId="ADAL" clId="{D407B9D4-3A98-4E74-9379-6C5DB7BF3170}" dt="2023-03-29T19:41:45.957" v="402" actId="47"/>
        <pc:sldMkLst>
          <pc:docMk/>
          <pc:sldMk cId="1595560220" sldId="328"/>
        </pc:sldMkLst>
        <pc:spChg chg="mod">
          <ac:chgData name="Weatherly, Rob" userId="4656c2ba-8938-474d-a1ad-2f53de4cd74d" providerId="ADAL" clId="{D407B9D4-3A98-4E74-9379-6C5DB7BF3170}" dt="2023-03-29T19:30:39.292" v="304" actId="27636"/>
          <ac:spMkLst>
            <pc:docMk/>
            <pc:sldMk cId="1595560220" sldId="328"/>
            <ac:spMk id="2" creationId="{0331A444-6F16-4F1B-A928-85BF13FACA82}"/>
          </ac:spMkLst>
        </pc:spChg>
        <pc:spChg chg="del">
          <ac:chgData name="Weatherly, Rob" userId="4656c2ba-8938-474d-a1ad-2f53de4cd74d" providerId="ADAL" clId="{D407B9D4-3A98-4E74-9379-6C5DB7BF3170}" dt="2023-03-29T19:30:39.241" v="303"/>
          <ac:spMkLst>
            <pc:docMk/>
            <pc:sldMk cId="1595560220" sldId="328"/>
            <ac:spMk id="48" creationId="{A8384FB5-9ADC-4DDC-881B-597D56F5B15D}"/>
          </ac:spMkLst>
        </pc:spChg>
        <pc:spChg chg="del">
          <ac:chgData name="Weatherly, Rob" userId="4656c2ba-8938-474d-a1ad-2f53de4cd74d" providerId="ADAL" clId="{D407B9D4-3A98-4E74-9379-6C5DB7BF3170}" dt="2023-03-29T19:30:39.241" v="303"/>
          <ac:spMkLst>
            <pc:docMk/>
            <pc:sldMk cId="1595560220" sldId="328"/>
            <ac:spMk id="50" creationId="{91E5A9A7-95C6-4F4F-B00E-C82E07FE62EF}"/>
          </ac:spMkLst>
        </pc:spChg>
        <pc:spChg chg="del">
          <ac:chgData name="Weatherly, Rob" userId="4656c2ba-8938-474d-a1ad-2f53de4cd74d" providerId="ADAL" clId="{D407B9D4-3A98-4E74-9379-6C5DB7BF3170}" dt="2023-03-29T19:30:39.241" v="303"/>
          <ac:spMkLst>
            <pc:docMk/>
            <pc:sldMk cId="1595560220" sldId="328"/>
            <ac:spMk id="52" creationId="{D07DD2DE-F619-49DD-B5E7-03A290FF4ED1}"/>
          </ac:spMkLst>
        </pc:spChg>
        <pc:spChg chg="del">
          <ac:chgData name="Weatherly, Rob" userId="4656c2ba-8938-474d-a1ad-2f53de4cd74d" providerId="ADAL" clId="{D407B9D4-3A98-4E74-9379-6C5DB7BF3170}" dt="2023-03-29T19:30:39.241" v="303"/>
          <ac:spMkLst>
            <pc:docMk/>
            <pc:sldMk cId="1595560220" sldId="328"/>
            <ac:spMk id="54" creationId="{85149191-5F60-4A28-AAFF-039F96B0F3EC}"/>
          </ac:spMkLst>
        </pc:spChg>
        <pc:spChg chg="del">
          <ac:chgData name="Weatherly, Rob" userId="4656c2ba-8938-474d-a1ad-2f53de4cd74d" providerId="ADAL" clId="{D407B9D4-3A98-4E74-9379-6C5DB7BF3170}" dt="2023-03-29T19:30:39.241" v="303"/>
          <ac:spMkLst>
            <pc:docMk/>
            <pc:sldMk cId="1595560220" sldId="328"/>
            <ac:spMk id="56" creationId="{F8260ED5-17F7-4158-B241-D51DD4CF1B7E}"/>
          </ac:spMkLst>
        </pc:spChg>
      </pc:sldChg>
      <pc:sldChg chg="delSp modSp add del mod setBg delDesignElem">
        <pc:chgData name="Weatherly, Rob" userId="4656c2ba-8938-474d-a1ad-2f53de4cd74d" providerId="ADAL" clId="{D407B9D4-3A98-4E74-9379-6C5DB7BF3170}" dt="2023-03-29T19:45:31.090" v="411" actId="47"/>
        <pc:sldMkLst>
          <pc:docMk/>
          <pc:sldMk cId="2525832908" sldId="329"/>
        </pc:sldMkLst>
        <pc:spChg chg="mod">
          <ac:chgData name="Weatherly, Rob" userId="4656c2ba-8938-474d-a1ad-2f53de4cd74d" providerId="ADAL" clId="{D407B9D4-3A98-4E74-9379-6C5DB7BF3170}" dt="2023-03-29T19:36:02.381" v="350" actId="27636"/>
          <ac:spMkLst>
            <pc:docMk/>
            <pc:sldMk cId="2525832908" sldId="329"/>
            <ac:spMk id="2" creationId="{0331A444-6F16-4F1B-A928-85BF13FACA82}"/>
          </ac:spMkLst>
        </pc:spChg>
        <pc:spChg chg="del">
          <ac:chgData name="Weatherly, Rob" userId="4656c2ba-8938-474d-a1ad-2f53de4cd74d" providerId="ADAL" clId="{D407B9D4-3A98-4E74-9379-6C5DB7BF3170}" dt="2023-03-29T19:36:22.827" v="355" actId="21"/>
          <ac:spMkLst>
            <pc:docMk/>
            <pc:sldMk cId="2525832908" sldId="329"/>
            <ac:spMk id="11" creationId="{903C265C-CB10-4430-83C4-FC343CB8D6DA}"/>
          </ac:spMkLst>
        </pc:spChg>
        <pc:spChg chg="del">
          <ac:chgData name="Weatherly, Rob" userId="4656c2ba-8938-474d-a1ad-2f53de4cd74d" providerId="ADAL" clId="{D407B9D4-3A98-4E74-9379-6C5DB7BF3170}" dt="2023-03-29T19:30:58.456" v="306"/>
          <ac:spMkLst>
            <pc:docMk/>
            <pc:sldMk cId="2525832908" sldId="329"/>
            <ac:spMk id="48" creationId="{A8384FB5-9ADC-4DDC-881B-597D56F5B15D}"/>
          </ac:spMkLst>
        </pc:spChg>
        <pc:spChg chg="del">
          <ac:chgData name="Weatherly, Rob" userId="4656c2ba-8938-474d-a1ad-2f53de4cd74d" providerId="ADAL" clId="{D407B9D4-3A98-4E74-9379-6C5DB7BF3170}" dt="2023-03-29T19:30:58.456" v="306"/>
          <ac:spMkLst>
            <pc:docMk/>
            <pc:sldMk cId="2525832908" sldId="329"/>
            <ac:spMk id="50" creationId="{91E5A9A7-95C6-4F4F-B00E-C82E07FE62EF}"/>
          </ac:spMkLst>
        </pc:spChg>
        <pc:spChg chg="del">
          <ac:chgData name="Weatherly, Rob" userId="4656c2ba-8938-474d-a1ad-2f53de4cd74d" providerId="ADAL" clId="{D407B9D4-3A98-4E74-9379-6C5DB7BF3170}" dt="2023-03-29T19:30:58.456" v="306"/>
          <ac:spMkLst>
            <pc:docMk/>
            <pc:sldMk cId="2525832908" sldId="329"/>
            <ac:spMk id="52" creationId="{D07DD2DE-F619-49DD-B5E7-03A290FF4ED1}"/>
          </ac:spMkLst>
        </pc:spChg>
        <pc:spChg chg="del">
          <ac:chgData name="Weatherly, Rob" userId="4656c2ba-8938-474d-a1ad-2f53de4cd74d" providerId="ADAL" clId="{D407B9D4-3A98-4E74-9379-6C5DB7BF3170}" dt="2023-03-29T19:30:58.456" v="306"/>
          <ac:spMkLst>
            <pc:docMk/>
            <pc:sldMk cId="2525832908" sldId="329"/>
            <ac:spMk id="54" creationId="{85149191-5F60-4A28-AAFF-039F96B0F3EC}"/>
          </ac:spMkLst>
        </pc:spChg>
        <pc:spChg chg="del">
          <ac:chgData name="Weatherly, Rob" userId="4656c2ba-8938-474d-a1ad-2f53de4cd74d" providerId="ADAL" clId="{D407B9D4-3A98-4E74-9379-6C5DB7BF3170}" dt="2023-03-29T19:30:58.456" v="306"/>
          <ac:spMkLst>
            <pc:docMk/>
            <pc:sldMk cId="2525832908" sldId="329"/>
            <ac:spMk id="56" creationId="{F8260ED5-17F7-4158-B241-D51DD4CF1B7E}"/>
          </ac:spMkLst>
        </pc:spChg>
      </pc:sldChg>
      <pc:sldChg chg="addSp delSp modSp add mod ord setBg delAnim modAnim delDesignElem">
        <pc:chgData name="Weatherly, Rob" userId="4656c2ba-8938-474d-a1ad-2f53de4cd74d" providerId="ADAL" clId="{D407B9D4-3A98-4E74-9379-6C5DB7BF3170}" dt="2023-04-11T20:32:51.659" v="620" actId="20577"/>
        <pc:sldMkLst>
          <pc:docMk/>
          <pc:sldMk cId="387853520" sldId="352"/>
        </pc:sldMkLst>
        <pc:spChg chg="mod">
          <ac:chgData name="Weatherly, Rob" userId="4656c2ba-8938-474d-a1ad-2f53de4cd74d" providerId="ADAL" clId="{D407B9D4-3A98-4E74-9379-6C5DB7BF3170}" dt="2023-04-11T20:32:40.339" v="615" actId="20577"/>
          <ac:spMkLst>
            <pc:docMk/>
            <pc:sldMk cId="387853520" sldId="352"/>
            <ac:spMk id="2" creationId="{0331A444-6F16-4F1B-A928-85BF13FACA82}"/>
          </ac:spMkLst>
        </pc:spChg>
        <pc:spChg chg="mod">
          <ac:chgData name="Weatherly, Rob" userId="4656c2ba-8938-474d-a1ad-2f53de4cd74d" providerId="ADAL" clId="{D407B9D4-3A98-4E74-9379-6C5DB7BF3170}" dt="2023-04-11T20:32:51.659" v="620" actId="20577"/>
          <ac:spMkLst>
            <pc:docMk/>
            <pc:sldMk cId="387853520" sldId="352"/>
            <ac:spMk id="18" creationId="{AF726F2D-1E29-4FA8-B798-8A60F56033D4}"/>
          </ac:spMkLst>
        </pc:spChg>
        <pc:spChg chg="del">
          <ac:chgData name="Weatherly, Rob" userId="4656c2ba-8938-474d-a1ad-2f53de4cd74d" providerId="ADAL" clId="{D407B9D4-3A98-4E74-9379-6C5DB7BF3170}" dt="2023-03-29T19:31:06.837" v="308"/>
          <ac:spMkLst>
            <pc:docMk/>
            <pc:sldMk cId="387853520" sldId="352"/>
            <ac:spMk id="48" creationId="{A8384FB5-9ADC-4DDC-881B-597D56F5B15D}"/>
          </ac:spMkLst>
        </pc:spChg>
        <pc:spChg chg="del">
          <ac:chgData name="Weatherly, Rob" userId="4656c2ba-8938-474d-a1ad-2f53de4cd74d" providerId="ADAL" clId="{D407B9D4-3A98-4E74-9379-6C5DB7BF3170}" dt="2023-03-29T19:31:06.837" v="308"/>
          <ac:spMkLst>
            <pc:docMk/>
            <pc:sldMk cId="387853520" sldId="352"/>
            <ac:spMk id="50" creationId="{91E5A9A7-95C6-4F4F-B00E-C82E07FE62EF}"/>
          </ac:spMkLst>
        </pc:spChg>
        <pc:spChg chg="del">
          <ac:chgData name="Weatherly, Rob" userId="4656c2ba-8938-474d-a1ad-2f53de4cd74d" providerId="ADAL" clId="{D407B9D4-3A98-4E74-9379-6C5DB7BF3170}" dt="2023-03-29T19:31:06.837" v="308"/>
          <ac:spMkLst>
            <pc:docMk/>
            <pc:sldMk cId="387853520" sldId="352"/>
            <ac:spMk id="52" creationId="{D07DD2DE-F619-49DD-B5E7-03A290FF4ED1}"/>
          </ac:spMkLst>
        </pc:spChg>
        <pc:spChg chg="del">
          <ac:chgData name="Weatherly, Rob" userId="4656c2ba-8938-474d-a1ad-2f53de4cd74d" providerId="ADAL" clId="{D407B9D4-3A98-4E74-9379-6C5DB7BF3170}" dt="2023-03-29T19:31:06.837" v="308"/>
          <ac:spMkLst>
            <pc:docMk/>
            <pc:sldMk cId="387853520" sldId="352"/>
            <ac:spMk id="54" creationId="{85149191-5F60-4A28-AAFF-039F96B0F3EC}"/>
          </ac:spMkLst>
        </pc:spChg>
        <pc:spChg chg="del">
          <ac:chgData name="Weatherly, Rob" userId="4656c2ba-8938-474d-a1ad-2f53de4cd74d" providerId="ADAL" clId="{D407B9D4-3A98-4E74-9379-6C5DB7BF3170}" dt="2023-03-29T19:31:06.837" v="308"/>
          <ac:spMkLst>
            <pc:docMk/>
            <pc:sldMk cId="387853520" sldId="352"/>
            <ac:spMk id="56" creationId="{F8260ED5-17F7-4158-B241-D51DD4CF1B7E}"/>
          </ac:spMkLst>
        </pc:spChg>
        <pc:picChg chg="del mod">
          <ac:chgData name="Weatherly, Rob" userId="4656c2ba-8938-474d-a1ad-2f53de4cd74d" providerId="ADAL" clId="{D407B9D4-3A98-4E74-9379-6C5DB7BF3170}" dt="2023-04-11T20:32:42.455" v="616" actId="478"/>
          <ac:picMkLst>
            <pc:docMk/>
            <pc:sldMk cId="387853520" sldId="352"/>
            <ac:picMk id="3" creationId="{37CF6405-BEC5-58A1-51AF-4D7C19883BFC}"/>
          </ac:picMkLst>
        </pc:picChg>
        <pc:picChg chg="add del mod">
          <ac:chgData name="Weatherly, Rob" userId="4656c2ba-8938-474d-a1ad-2f53de4cd74d" providerId="ADAL" clId="{D407B9D4-3A98-4E74-9379-6C5DB7BF3170}" dt="2023-04-11T20:32:44.716" v="617" actId="478"/>
          <ac:picMkLst>
            <pc:docMk/>
            <pc:sldMk cId="387853520" sldId="352"/>
            <ac:picMk id="4" creationId="{D3BC8C31-ADA7-DB1D-AE35-2F083820347D}"/>
          </ac:picMkLst>
        </pc:picChg>
        <pc:picChg chg="del mod">
          <ac:chgData name="Weatherly, Rob" userId="4656c2ba-8938-474d-a1ad-2f53de4cd74d" providerId="ADAL" clId="{D407B9D4-3A98-4E74-9379-6C5DB7BF3170}" dt="2023-03-29T19:39:29.645" v="389" actId="478"/>
          <ac:picMkLst>
            <pc:docMk/>
            <pc:sldMk cId="387853520" sldId="352"/>
            <ac:picMk id="5" creationId="{B18B08D2-4CED-846B-BE8E-3BBB00327DA7}"/>
          </ac:picMkLst>
        </pc:picChg>
      </pc:sldChg>
      <pc:sldChg chg="add">
        <pc:chgData name="Weatherly, Rob" userId="4656c2ba-8938-474d-a1ad-2f53de4cd74d" providerId="ADAL" clId="{D407B9D4-3A98-4E74-9379-6C5DB7BF3170}" dt="2023-04-11T20:31:42.992" v="605"/>
        <pc:sldMkLst>
          <pc:docMk/>
          <pc:sldMk cId="1826897288" sldId="353"/>
        </pc:sldMkLst>
      </pc:sldChg>
    </pc:docChg>
  </pc:docChgLst>
  <pc:docChgLst>
    <pc:chgData name="Weatherly, Rob" userId="4656c2ba-8938-474d-a1ad-2f53de4cd74d" providerId="ADAL" clId="{19F57EE2-E350-4769-95FC-4C6A7C68D14A}"/>
    <pc:docChg chg="custSel delSld modSld">
      <pc:chgData name="Weatherly, Rob" userId="4656c2ba-8938-474d-a1ad-2f53de4cd74d" providerId="ADAL" clId="{19F57EE2-E350-4769-95FC-4C6A7C68D14A}" dt="2024-01-18T16:45:38.383" v="92" actId="20577"/>
      <pc:docMkLst>
        <pc:docMk/>
      </pc:docMkLst>
      <pc:sldChg chg="modSp mod">
        <pc:chgData name="Weatherly, Rob" userId="4656c2ba-8938-474d-a1ad-2f53de4cd74d" providerId="ADAL" clId="{19F57EE2-E350-4769-95FC-4C6A7C68D14A}" dt="2024-01-18T16:41:43.347" v="83" actId="1076"/>
        <pc:sldMkLst>
          <pc:docMk/>
          <pc:sldMk cId="1675028241" sldId="256"/>
        </pc:sldMkLst>
        <pc:spChg chg="mod">
          <ac:chgData name="Weatherly, Rob" userId="4656c2ba-8938-474d-a1ad-2f53de4cd74d" providerId="ADAL" clId="{19F57EE2-E350-4769-95FC-4C6A7C68D14A}" dt="2024-01-18T16:41:43.347" v="83" actId="1076"/>
          <ac:spMkLst>
            <pc:docMk/>
            <pc:sldMk cId="1675028241" sldId="256"/>
            <ac:spMk id="2" creationId="{AC877877-9D6B-40B9-A1C6-101BFB8BF584}"/>
          </ac:spMkLst>
        </pc:spChg>
      </pc:sldChg>
      <pc:sldChg chg="modSp mod">
        <pc:chgData name="Weatherly, Rob" userId="4656c2ba-8938-474d-a1ad-2f53de4cd74d" providerId="ADAL" clId="{19F57EE2-E350-4769-95FC-4C6A7C68D14A}" dt="2024-01-18T16:45:38.383" v="92" actId="20577"/>
        <pc:sldMkLst>
          <pc:docMk/>
          <pc:sldMk cId="900428227" sldId="260"/>
        </pc:sldMkLst>
        <pc:spChg chg="mod">
          <ac:chgData name="Weatherly, Rob" userId="4656c2ba-8938-474d-a1ad-2f53de4cd74d" providerId="ADAL" clId="{19F57EE2-E350-4769-95FC-4C6A7C68D14A}" dt="2024-01-18T16:45:38.383" v="92" actId="20577"/>
          <ac:spMkLst>
            <pc:docMk/>
            <pc:sldMk cId="900428227" sldId="260"/>
            <ac:spMk id="2" creationId="{B1DC7A5C-AEEF-49E7-AB3C-BB3346EC550B}"/>
          </ac:spMkLst>
        </pc:spChg>
      </pc:sldChg>
      <pc:sldChg chg="mod modShow">
        <pc:chgData name="Weatherly, Rob" userId="4656c2ba-8938-474d-a1ad-2f53de4cd74d" providerId="ADAL" clId="{19F57EE2-E350-4769-95FC-4C6A7C68D14A}" dt="2024-01-18T16:37:51.079" v="0" actId="729"/>
        <pc:sldMkLst>
          <pc:docMk/>
          <pc:sldMk cId="1414526019" sldId="261"/>
        </pc:sldMkLst>
      </pc:sldChg>
      <pc:sldChg chg="mod modShow">
        <pc:chgData name="Weatherly, Rob" userId="4656c2ba-8938-474d-a1ad-2f53de4cd74d" providerId="ADAL" clId="{19F57EE2-E350-4769-95FC-4C6A7C68D14A}" dt="2024-01-18T16:37:55.958" v="1" actId="729"/>
        <pc:sldMkLst>
          <pc:docMk/>
          <pc:sldMk cId="4074900871" sldId="264"/>
        </pc:sldMkLst>
      </pc:sldChg>
      <pc:sldChg chg="addSp delSp modSp mod delAnim modAnim">
        <pc:chgData name="Weatherly, Rob" userId="4656c2ba-8938-474d-a1ad-2f53de4cd74d" providerId="ADAL" clId="{19F57EE2-E350-4769-95FC-4C6A7C68D14A}" dt="2024-01-18T16:40:24.598" v="45" actId="1076"/>
        <pc:sldMkLst>
          <pc:docMk/>
          <pc:sldMk cId="1826897288" sldId="353"/>
        </pc:sldMkLst>
        <pc:spChg chg="mod">
          <ac:chgData name="Weatherly, Rob" userId="4656c2ba-8938-474d-a1ad-2f53de4cd74d" providerId="ADAL" clId="{19F57EE2-E350-4769-95FC-4C6A7C68D14A}" dt="2024-01-18T16:38:27.135" v="3" actId="27636"/>
          <ac:spMkLst>
            <pc:docMk/>
            <pc:sldMk cId="1826897288" sldId="353"/>
            <ac:spMk id="2" creationId="{0331A444-6F16-4F1B-A928-85BF13FACA82}"/>
          </ac:spMkLst>
        </pc:spChg>
        <pc:spChg chg="mod">
          <ac:chgData name="Weatherly, Rob" userId="4656c2ba-8938-474d-a1ad-2f53de4cd74d" providerId="ADAL" clId="{19F57EE2-E350-4769-95FC-4C6A7C68D14A}" dt="2024-01-18T16:40:24.598" v="45" actId="1076"/>
          <ac:spMkLst>
            <pc:docMk/>
            <pc:sldMk cId="1826897288" sldId="353"/>
            <ac:spMk id="18" creationId="{AF726F2D-1E29-4FA8-B798-8A60F56033D4}"/>
          </ac:spMkLst>
        </pc:spChg>
        <pc:picChg chg="del">
          <ac:chgData name="Weatherly, Rob" userId="4656c2ba-8938-474d-a1ad-2f53de4cd74d" providerId="ADAL" clId="{19F57EE2-E350-4769-95FC-4C6A7C68D14A}" dt="2024-01-18T16:38:48.804" v="18" actId="478"/>
          <ac:picMkLst>
            <pc:docMk/>
            <pc:sldMk cId="1826897288" sldId="353"/>
            <ac:picMk id="3" creationId="{37CF6405-BEC5-58A1-51AF-4D7C19883BFC}"/>
          </ac:picMkLst>
        </pc:picChg>
        <pc:picChg chg="del">
          <ac:chgData name="Weatherly, Rob" userId="4656c2ba-8938-474d-a1ad-2f53de4cd74d" providerId="ADAL" clId="{19F57EE2-E350-4769-95FC-4C6A7C68D14A}" dt="2024-01-18T16:38:36.914" v="14" actId="478"/>
          <ac:picMkLst>
            <pc:docMk/>
            <pc:sldMk cId="1826897288" sldId="353"/>
            <ac:picMk id="4" creationId="{D3BC8C31-ADA7-DB1D-AE35-2F083820347D}"/>
          </ac:picMkLst>
        </pc:picChg>
        <pc:picChg chg="add mod">
          <ac:chgData name="Weatherly, Rob" userId="4656c2ba-8938-474d-a1ad-2f53de4cd74d" providerId="ADAL" clId="{19F57EE2-E350-4769-95FC-4C6A7C68D14A}" dt="2024-01-18T16:40:11.780" v="43" actId="1076"/>
          <ac:picMkLst>
            <pc:docMk/>
            <pc:sldMk cId="1826897288" sldId="353"/>
            <ac:picMk id="5" creationId="{CB68928E-AE91-B40C-6395-578EE895F100}"/>
          </ac:picMkLst>
        </pc:picChg>
        <pc:picChg chg="add mod">
          <ac:chgData name="Weatherly, Rob" userId="4656c2ba-8938-474d-a1ad-2f53de4cd74d" providerId="ADAL" clId="{19F57EE2-E350-4769-95FC-4C6A7C68D14A}" dt="2024-01-18T16:40:10.478" v="42" actId="1076"/>
          <ac:picMkLst>
            <pc:docMk/>
            <pc:sldMk cId="1826897288" sldId="353"/>
            <ac:picMk id="6" creationId="{F8EC46BE-D2D8-5AB5-B600-A8B656C49B6C}"/>
          </ac:picMkLst>
        </pc:picChg>
      </pc:sldChg>
      <pc:sldChg chg="delSp mod">
        <pc:chgData name="Weatherly, Rob" userId="4656c2ba-8938-474d-a1ad-2f53de4cd74d" providerId="ADAL" clId="{19F57EE2-E350-4769-95FC-4C6A7C68D14A}" dt="2024-01-18T16:40:53.630" v="46" actId="478"/>
        <pc:sldMkLst>
          <pc:docMk/>
          <pc:sldMk cId="0" sldId="354"/>
        </pc:sldMkLst>
        <pc:picChg chg="del">
          <ac:chgData name="Weatherly, Rob" userId="4656c2ba-8938-474d-a1ad-2f53de4cd74d" providerId="ADAL" clId="{19F57EE2-E350-4769-95FC-4C6A7C68D14A}" dt="2024-01-18T16:40:53.630" v="46" actId="478"/>
          <ac:picMkLst>
            <pc:docMk/>
            <pc:sldMk cId="0" sldId="354"/>
            <ac:picMk id="157" creationId="{00000000-0000-0000-0000-000000000000}"/>
          </ac:picMkLst>
        </pc:picChg>
      </pc:sldChg>
      <pc:sldChg chg="modSp del mod">
        <pc:chgData name="Weatherly, Rob" userId="4656c2ba-8938-474d-a1ad-2f53de4cd74d" providerId="ADAL" clId="{19F57EE2-E350-4769-95FC-4C6A7C68D14A}" dt="2024-01-18T16:41:20.240" v="81" actId="47"/>
        <pc:sldMkLst>
          <pc:docMk/>
          <pc:sldMk cId="2541992350" sldId="356"/>
        </pc:sldMkLst>
        <pc:spChg chg="mod">
          <ac:chgData name="Weatherly, Rob" userId="4656c2ba-8938-474d-a1ad-2f53de4cd74d" providerId="ADAL" clId="{19F57EE2-E350-4769-95FC-4C6A7C68D14A}" dt="2024-01-18T16:41:06.552" v="69" actId="20577"/>
          <ac:spMkLst>
            <pc:docMk/>
            <pc:sldMk cId="2541992350" sldId="356"/>
            <ac:spMk id="172" creationId="{00000000-0000-0000-0000-000000000000}"/>
          </ac:spMkLst>
        </pc:spChg>
        <pc:spChg chg="mod">
          <ac:chgData name="Weatherly, Rob" userId="4656c2ba-8938-474d-a1ad-2f53de4cd74d" providerId="ADAL" clId="{19F57EE2-E350-4769-95FC-4C6A7C68D14A}" dt="2024-01-18T16:41:11.948" v="80" actId="5793"/>
          <ac:spMkLst>
            <pc:docMk/>
            <pc:sldMk cId="2541992350" sldId="356"/>
            <ac:spMk id="173" creationId="{00000000-0000-0000-0000-000000000000}"/>
          </ac:spMkLst>
        </pc:spChg>
      </pc:sldChg>
      <pc:sldMasterChg chg="delSldLayout">
        <pc:chgData name="Weatherly, Rob" userId="4656c2ba-8938-474d-a1ad-2f53de4cd74d" providerId="ADAL" clId="{19F57EE2-E350-4769-95FC-4C6A7C68D14A}" dt="2024-01-18T16:41:20.240" v="81" actId="47"/>
        <pc:sldMasterMkLst>
          <pc:docMk/>
          <pc:sldMasterMk cId="1887971234" sldId="2147483648"/>
        </pc:sldMasterMkLst>
        <pc:sldLayoutChg chg="del">
          <pc:chgData name="Weatherly, Rob" userId="4656c2ba-8938-474d-a1ad-2f53de4cd74d" providerId="ADAL" clId="{19F57EE2-E350-4769-95FC-4C6A7C68D14A}" dt="2024-01-18T16:41:20.240" v="81" actId="47"/>
          <pc:sldLayoutMkLst>
            <pc:docMk/>
            <pc:sldMasterMk cId="1887971234" sldId="2147483648"/>
            <pc:sldLayoutMk cId="4085002441" sldId="2147483661"/>
          </pc:sldLayoutMkLst>
        </pc:sldLayoutChg>
      </pc:sldMasterChg>
    </pc:docChg>
  </pc:docChgLst>
  <pc:docChgLst>
    <pc:chgData name="Weatherly, Rob" userId="4656c2ba-8938-474d-a1ad-2f53de4cd74d" providerId="ADAL" clId="{C1C3EB74-D6BE-4253-B4D6-8F5194377746}"/>
    <pc:docChg chg="addSld delSld modSld sldOrd">
      <pc:chgData name="Weatherly, Rob" userId="4656c2ba-8938-474d-a1ad-2f53de4cd74d" providerId="ADAL" clId="{C1C3EB74-D6BE-4253-B4D6-8F5194377746}" dt="2023-04-26T17:57:01.820" v="5" actId="47"/>
      <pc:docMkLst>
        <pc:docMk/>
      </pc:docMkLst>
      <pc:sldChg chg="del">
        <pc:chgData name="Weatherly, Rob" userId="4656c2ba-8938-474d-a1ad-2f53de4cd74d" providerId="ADAL" clId="{C1C3EB74-D6BE-4253-B4D6-8F5194377746}" dt="2023-04-26T17:57:01.820" v="5" actId="47"/>
        <pc:sldMkLst>
          <pc:docMk/>
          <pc:sldMk cId="387853520" sldId="352"/>
        </pc:sldMkLst>
      </pc:sldChg>
      <pc:sldChg chg="ord">
        <pc:chgData name="Weatherly, Rob" userId="4656c2ba-8938-474d-a1ad-2f53de4cd74d" providerId="ADAL" clId="{C1C3EB74-D6BE-4253-B4D6-8F5194377746}" dt="2023-04-26T17:56:29.301" v="1"/>
        <pc:sldMkLst>
          <pc:docMk/>
          <pc:sldMk cId="1826897288" sldId="353"/>
        </pc:sldMkLst>
      </pc:sldChg>
      <pc:sldChg chg="add">
        <pc:chgData name="Weatherly, Rob" userId="4656c2ba-8938-474d-a1ad-2f53de4cd74d" providerId="ADAL" clId="{C1C3EB74-D6BE-4253-B4D6-8F5194377746}" dt="2023-04-26T17:56:42.679" v="2"/>
        <pc:sldMkLst>
          <pc:docMk/>
          <pc:sldMk cId="0" sldId="354"/>
        </pc:sldMkLst>
      </pc:sldChg>
      <pc:sldChg chg="add">
        <pc:chgData name="Weatherly, Rob" userId="4656c2ba-8938-474d-a1ad-2f53de4cd74d" providerId="ADAL" clId="{C1C3EB74-D6BE-4253-B4D6-8F5194377746}" dt="2023-04-26T17:56:50.915" v="3"/>
        <pc:sldMkLst>
          <pc:docMk/>
          <pc:sldMk cId="0" sldId="355"/>
        </pc:sldMkLst>
      </pc:sldChg>
      <pc:sldChg chg="add">
        <pc:chgData name="Weatherly, Rob" userId="4656c2ba-8938-474d-a1ad-2f53de4cd74d" providerId="ADAL" clId="{C1C3EB74-D6BE-4253-B4D6-8F5194377746}" dt="2023-04-26T17:56:59.452" v="4"/>
        <pc:sldMkLst>
          <pc:docMk/>
          <pc:sldMk cId="2541992350" sldId="356"/>
        </pc:sldMkLst>
      </pc:sldChg>
    </pc:docChg>
  </pc:docChgLst>
  <pc:docChgLst>
    <pc:chgData name="Weatherly, Rob" userId="4656c2ba-8938-474d-a1ad-2f53de4cd74d" providerId="ADAL" clId="{01B5C3A5-C890-4AFE-93B8-4820BBC821A9}"/>
    <pc:docChg chg="modSld">
      <pc:chgData name="Weatherly, Rob" userId="4656c2ba-8938-474d-a1ad-2f53de4cd74d" providerId="ADAL" clId="{01B5C3A5-C890-4AFE-93B8-4820BBC821A9}" dt="2022-04-04T17:45:08.982" v="24" actId="20577"/>
      <pc:docMkLst>
        <pc:docMk/>
      </pc:docMkLst>
      <pc:sldChg chg="modSp mod">
        <pc:chgData name="Weatherly, Rob" userId="4656c2ba-8938-474d-a1ad-2f53de4cd74d" providerId="ADAL" clId="{01B5C3A5-C890-4AFE-93B8-4820BBC821A9}" dt="2022-04-04T17:45:08.982" v="24" actId="20577"/>
        <pc:sldMkLst>
          <pc:docMk/>
          <pc:sldMk cId="900428227" sldId="260"/>
        </pc:sldMkLst>
        <pc:spChg chg="mod">
          <ac:chgData name="Weatherly, Rob" userId="4656c2ba-8938-474d-a1ad-2f53de4cd74d" providerId="ADAL" clId="{01B5C3A5-C890-4AFE-93B8-4820BBC821A9}" dt="2022-04-04T17:45:08.982" v="24" actId="20577"/>
          <ac:spMkLst>
            <pc:docMk/>
            <pc:sldMk cId="900428227" sldId="260"/>
            <ac:spMk id="2" creationId="{B1DC7A5C-AEEF-49E7-AB3C-BB3346EC55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7427-91B7-4B4F-9174-A0D3A2EAA40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5CC6-69DF-4A84-AE13-8820CE2F4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f6c12d08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f6c12d08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59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3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4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354-4B3E-5242-9EDA-E1A29164985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astcarolina.csod.com/samldefault.aspx?ouid=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rdevelopment@ec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4UGlVp6XtU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errickaviles.com/what-is-psychological-therap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ynextmove.org/profile/summary/39-6012.00?print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75780837?h=679c8a6514&amp;amp;app_id=12296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Templat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6" y="-7030"/>
            <a:ext cx="9165056" cy="5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C7A5C-AEEF-49E7-AB3C-BB3346EC5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EC923"/>
                </a:solidFill>
                <a:latin typeface="Avenir Next LT Pro" panose="020B0504020202020204" pitchFamily="34" charset="0"/>
              </a:rPr>
              <a:t>Well-Being Resources </a:t>
            </a:r>
            <a:br>
              <a:rPr lang="en-US" b="1" dirty="0">
                <a:solidFill>
                  <a:srgbClr val="FEC923"/>
                </a:solidFill>
                <a:latin typeface="Avenir Next LT Pro" panose="020B0504020202020204" pitchFamily="34" charset="0"/>
              </a:rPr>
            </a:br>
            <a:r>
              <a:rPr lang="en-US" b="1" dirty="0">
                <a:solidFill>
                  <a:srgbClr val="FEC923"/>
                </a:solidFill>
                <a:latin typeface="Avenir Next LT Pro" panose="020B0504020202020204" pitchFamily="34" charset="0"/>
              </a:rPr>
              <a:t>for Faculty &amp;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DA253-6A14-41D1-8399-9F3D895D5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ECU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90042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Templat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0"/>
            <a:ext cx="9165056" cy="5150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877877-9D6B-40B9-A1C6-101BFB8BF584}"/>
              </a:ext>
            </a:extLst>
          </p:cNvPr>
          <p:cNvSpPr txBox="1"/>
          <p:nvPr/>
        </p:nvSpPr>
        <p:spPr>
          <a:xfrm>
            <a:off x="935831" y="1031663"/>
            <a:ext cx="74937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EC923"/>
                </a:solidFill>
                <a:latin typeface="Avenir Next LT Pro" panose="020B0504020202020204" pitchFamily="34" charset="0"/>
              </a:rPr>
              <a:t>Looking for more ways to improve your well-being?  </a:t>
            </a:r>
          </a:p>
          <a:p>
            <a:pPr algn="ctr"/>
            <a:endParaRPr lang="en-US" dirty="0">
              <a:solidFill>
                <a:srgbClr val="FEC923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Check out the learning opportunities in Cornerstone, including on-demand courses from experts on everything from time management to avoiding burnout to preparing for a big financial change.  Check out  </a:t>
            </a: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Cornerstone</a:t>
            </a: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 through </a:t>
            </a:r>
            <a:r>
              <a:rPr lang="en-US" dirty="0" err="1">
                <a:solidFill>
                  <a:srgbClr val="FEC923"/>
                </a:solidFill>
                <a:latin typeface="Avenir Next LT Pro" panose="020B0504020202020204" pitchFamily="34" charset="0"/>
              </a:rPr>
              <a:t>PiratePort</a:t>
            </a: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!</a:t>
            </a:r>
          </a:p>
          <a:p>
            <a:pPr algn="ctr"/>
            <a:endParaRPr lang="en-US" dirty="0">
              <a:solidFill>
                <a:srgbClr val="FEC923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If you have other questions about resources, check with your supervisor or contact </a:t>
            </a: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hrdevelopment@ecu.edu</a:t>
            </a: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 for additional information!</a:t>
            </a:r>
          </a:p>
        </p:txBody>
      </p:sp>
    </p:spTree>
    <p:extLst>
      <p:ext uri="{BB962C8B-B14F-4D97-AF65-F5344CB8AC3E}">
        <p14:creationId xmlns:p14="http://schemas.microsoft.com/office/powerpoint/2010/main" val="167502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_NewBrandPur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F8A75-4BC6-46FA-94CD-68A4C7FF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EC923"/>
                </a:solidFill>
                <a:latin typeface="Avenir Next LT Pro" panose="020B0504020202020204" pitchFamily="34" charset="0"/>
              </a:rPr>
              <a:t>Faculty &amp; Staff Assistance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E39D2-94DE-4680-9944-BFD1C18F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786063" cy="339447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WHO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: ComPsych &amp; GuidanceResources provide services to all permanent employees and immediate family members in their households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WHAT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: No cost, confidential solutions to life’s challenges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WHEN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: Available 24/7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WHERE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: 833-743-8183 or guidanceresources.com, WEBID: ECUFASAP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EC923"/>
                </a:solidFill>
                <a:latin typeface="Avenir Next LT Pro" panose="020B0504020202020204" pitchFamily="34" charset="0"/>
              </a:rPr>
              <a:t>HOW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: Your ComPsych ® GuidanceResources ® program offers someone to talk to and resources to consult whenever and wherever you need them.</a:t>
            </a:r>
          </a:p>
        </p:txBody>
      </p:sp>
      <p:pic>
        <p:nvPicPr>
          <p:cNvPr id="4" name="Online Media 1" title="EAP orientation American English subtitles">
            <a:hlinkClick r:id="" action="ppaction://media"/>
            <a:extLst>
              <a:ext uri="{FF2B5EF4-FFF2-40B4-BE49-F238E27FC236}">
                <a16:creationId xmlns:a16="http://schemas.microsoft.com/office/drawing/2014/main" id="{7C35754D-B500-2249-9848-96FE440098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9406" y="1200151"/>
            <a:ext cx="5598507" cy="31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lide_NewBrand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8EF8B4-704E-4D6A-BCA2-7897D819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625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92A8A"/>
                </a:solidFill>
                <a:latin typeface="Avenir Next LT Pro" panose="020B0504020202020204" pitchFamily="34" charset="0"/>
              </a:rPr>
              <a:t>Confidential Mental Health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206-BC47-490A-AFB6-9BEC467DB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8589" y="962500"/>
            <a:ext cx="4518212" cy="3181172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>
                <a:solidFill>
                  <a:srgbClr val="592A8A"/>
                </a:solidFill>
                <a:latin typeface="Avenir Next LT Pro" panose="020B0504020202020204" pitchFamily="34" charset="0"/>
              </a:rPr>
              <a:t>Confidential Mental Health Support</a:t>
            </a:r>
          </a:p>
          <a:p>
            <a:pPr lvl="1"/>
            <a:r>
              <a:rPr lang="en-US" sz="2500" dirty="0">
                <a:latin typeface="Avenir Next LT Pro" panose="020B0504020202020204" pitchFamily="34" charset="0"/>
              </a:rPr>
              <a:t>The FASAP’s highly trained clinicians will listen to your concerns and help you or your family members with any issues, including:</a:t>
            </a:r>
          </a:p>
          <a:p>
            <a:pPr lvl="2"/>
            <a:r>
              <a:rPr lang="en-US" sz="2200" dirty="0">
                <a:latin typeface="Avenir Next LT Pro" panose="020B0504020202020204" pitchFamily="34" charset="0"/>
              </a:rPr>
              <a:t>Anxiety</a:t>
            </a:r>
          </a:p>
          <a:p>
            <a:pPr lvl="2"/>
            <a:r>
              <a:rPr lang="en-US" sz="2200" dirty="0">
                <a:latin typeface="Avenir Next LT Pro" panose="020B0504020202020204" pitchFamily="34" charset="0"/>
              </a:rPr>
              <a:t>Depression</a:t>
            </a:r>
          </a:p>
          <a:p>
            <a:pPr lvl="2"/>
            <a:r>
              <a:rPr lang="en-US" sz="2200" dirty="0">
                <a:latin typeface="Avenir Next LT Pro" panose="020B0504020202020204" pitchFamily="34" charset="0"/>
              </a:rPr>
              <a:t>Stress</a:t>
            </a:r>
          </a:p>
          <a:p>
            <a:pPr lvl="2"/>
            <a:r>
              <a:rPr lang="en-US" sz="2200" dirty="0">
                <a:latin typeface="Avenir Next LT Pro" panose="020B0504020202020204" pitchFamily="34" charset="0"/>
              </a:rPr>
              <a:t>Grief &amp; loss</a:t>
            </a:r>
          </a:p>
          <a:p>
            <a:pPr lvl="2"/>
            <a:r>
              <a:rPr lang="en-US" sz="2200" dirty="0">
                <a:latin typeface="Avenir Next LT Pro" panose="020B0504020202020204" pitchFamily="34" charset="0"/>
              </a:rPr>
              <a:t>Relationship/marital conflicts</a:t>
            </a:r>
          </a:p>
          <a:p>
            <a:pPr lvl="1"/>
            <a:r>
              <a:rPr lang="en-US" sz="2500" dirty="0">
                <a:latin typeface="Avenir Next LT Pro" panose="020B0504020202020204" pitchFamily="34" charset="0"/>
              </a:rPr>
              <a:t>ECU Employees can receive up to three free counseling sessions with a licensed therapist per event</a:t>
            </a:r>
          </a:p>
        </p:txBody>
      </p:sp>
      <p:pic>
        <p:nvPicPr>
          <p:cNvPr id="7" name="Picture 6" descr="A few people sitting in a library&#10;&#10;Description automatically generated with medium confidence">
            <a:extLst>
              <a:ext uri="{FF2B5EF4-FFF2-40B4-BE49-F238E27FC236}">
                <a16:creationId xmlns:a16="http://schemas.microsoft.com/office/drawing/2014/main" id="{452718B1-C143-4B90-A693-2A4C376F6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7259" y="1021034"/>
            <a:ext cx="3359927" cy="2235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BE6B6D-8C18-7A54-976C-33728564FBAE}"/>
              </a:ext>
            </a:extLst>
          </p:cNvPr>
          <p:cNvSpPr txBox="1"/>
          <p:nvPr/>
        </p:nvSpPr>
        <p:spPr>
          <a:xfrm>
            <a:off x="4800600" y="3954550"/>
            <a:ext cx="3792071" cy="68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200" i="1" dirty="0">
                <a:solidFill>
                  <a:srgbClr val="592A8A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All programs are strictly confidential.  Records are maintained by ComPsych</a:t>
            </a:r>
            <a:r>
              <a:rPr lang="en-US" sz="1200" i="1" baseline="50000" dirty="0">
                <a:solidFill>
                  <a:srgbClr val="592A8A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®</a:t>
            </a:r>
            <a:r>
              <a:rPr lang="en-US" sz="1200" i="1" dirty="0">
                <a:solidFill>
                  <a:srgbClr val="592A8A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. Summary reports provided to ECU do NOT identify individuals</a:t>
            </a:r>
            <a:endParaRPr lang="en-US" i="1" dirty="0">
              <a:solidFill>
                <a:srgbClr val="592A8A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4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29B86-9FA3-ED2B-D274-FE1CCB358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lide_NewBrandWhite.jpg">
            <a:extLst>
              <a:ext uri="{FF2B5EF4-FFF2-40B4-BE49-F238E27FC236}">
                <a16:creationId xmlns:a16="http://schemas.microsoft.com/office/drawing/2014/main" id="{56754649-1582-F342-C452-807F8158E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4AD238-DF0B-F159-559C-6A927AD6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625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92A8A"/>
                </a:solidFill>
                <a:latin typeface="Avenir Next LT Pro" panose="020B0504020202020204" pitchFamily="34" charset="0"/>
              </a:rPr>
              <a:t>Work-Life Balance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01656C-1972-A932-804A-B210CF96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547" y="909875"/>
            <a:ext cx="3981590" cy="321281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592A8A"/>
                </a:solidFill>
                <a:latin typeface="Avenir Next LT Pro" panose="020B0504020202020204" pitchFamily="34" charset="0"/>
              </a:rPr>
              <a:t>Work-Life Solutions</a:t>
            </a:r>
          </a:p>
          <a:p>
            <a:pPr lvl="1"/>
            <a:r>
              <a:rPr lang="en-US" sz="1600" dirty="0">
                <a:latin typeface="Avenir Next LT Pro" panose="020B0504020202020204" pitchFamily="34" charset="0"/>
              </a:rPr>
              <a:t>ComPsych’s specialists can provide qualified referrals and practical information  for just about anything on your to-do list, such as:</a:t>
            </a:r>
          </a:p>
          <a:p>
            <a:pPr lvl="2"/>
            <a:r>
              <a:rPr lang="en-US" sz="1100" dirty="0">
                <a:effectLst/>
                <a:latin typeface="Avenir Next LT Pro" panose="020B0504020202020204" pitchFamily="34" charset="0"/>
              </a:rPr>
              <a:t>Finding child and elder care</a:t>
            </a:r>
          </a:p>
          <a:p>
            <a:pPr lvl="2"/>
            <a:r>
              <a:rPr lang="en-US" sz="1100" dirty="0">
                <a:effectLst/>
                <a:latin typeface="Avenir Next LT Pro" panose="020B0504020202020204" pitchFamily="34" charset="0"/>
              </a:rPr>
              <a:t>Educational options</a:t>
            </a:r>
          </a:p>
          <a:p>
            <a:pPr lvl="2"/>
            <a:r>
              <a:rPr lang="en-US" sz="1100" dirty="0">
                <a:latin typeface="Avenir Next LT Pro" panose="020B0504020202020204" pitchFamily="34" charset="0"/>
              </a:rPr>
              <a:t>Community information</a:t>
            </a:r>
          </a:p>
          <a:p>
            <a:pPr lvl="2"/>
            <a:r>
              <a:rPr lang="en-US" sz="1100" dirty="0">
                <a:effectLst/>
                <a:latin typeface="Avenir Next LT Pro" panose="020B0504020202020204" pitchFamily="34" charset="0"/>
              </a:rPr>
              <a:t>Hiring movers or home repair contractors</a:t>
            </a:r>
          </a:p>
          <a:p>
            <a:pPr lvl="2"/>
            <a:r>
              <a:rPr lang="en-US" sz="1100" dirty="0">
                <a:effectLst/>
                <a:latin typeface="Avenir Next LT Pro" panose="020B0504020202020204" pitchFamily="34" charset="0"/>
              </a:rPr>
              <a:t>Event planning</a:t>
            </a:r>
          </a:p>
          <a:p>
            <a:pPr lvl="2"/>
            <a:r>
              <a:rPr lang="en-US" sz="1100" dirty="0">
                <a:latin typeface="Avenir Next LT Pro" panose="020B0504020202020204" pitchFamily="34" charset="0"/>
              </a:rPr>
              <a:t>Pet care</a:t>
            </a:r>
          </a:p>
          <a:p>
            <a:pPr lvl="2"/>
            <a:r>
              <a:rPr lang="en-US" sz="1100" dirty="0">
                <a:effectLst/>
                <a:latin typeface="Avenir Next LT Pro" panose="020B0504020202020204" pitchFamily="34" charset="0"/>
              </a:rPr>
              <a:t>Assistance with shopping and locating items</a:t>
            </a:r>
          </a:p>
          <a:p>
            <a:pPr lvl="2"/>
            <a:r>
              <a:rPr lang="en-US" sz="1100" dirty="0">
                <a:latin typeface="Avenir Next LT Pro" panose="020B0504020202020204" pitchFamily="34" charset="0"/>
              </a:rPr>
              <a:t>Relocation and moving</a:t>
            </a:r>
          </a:p>
        </p:txBody>
      </p:sp>
      <p:pic>
        <p:nvPicPr>
          <p:cNvPr id="10" name="Picture 9" descr="A picture containing person, standing, suit&#10;&#10;Description automatically generated">
            <a:extLst>
              <a:ext uri="{FF2B5EF4-FFF2-40B4-BE49-F238E27FC236}">
                <a16:creationId xmlns:a16="http://schemas.microsoft.com/office/drawing/2014/main" id="{9A0BCE14-1E2A-70F2-3182-103D69BC0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0" y="909875"/>
            <a:ext cx="4082381" cy="2296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C9BEB-B0F9-E1E4-7796-BEAFCD491270}"/>
              </a:ext>
            </a:extLst>
          </p:cNvPr>
          <p:cNvSpPr txBox="1"/>
          <p:nvPr/>
        </p:nvSpPr>
        <p:spPr>
          <a:xfrm>
            <a:off x="4565592" y="3718947"/>
            <a:ext cx="4329953" cy="68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200" i="1" dirty="0">
                <a:solidFill>
                  <a:srgbClr val="592A8A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All programs are strictly confidential.  Records are maintained by ComPsych</a:t>
            </a:r>
            <a:r>
              <a:rPr lang="en-US" sz="1200" i="1" baseline="50000" dirty="0">
                <a:solidFill>
                  <a:srgbClr val="592A8A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®</a:t>
            </a:r>
            <a:r>
              <a:rPr lang="en-US" sz="1200" i="1" dirty="0">
                <a:solidFill>
                  <a:srgbClr val="592A8A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. Summary reports provided to ECU do NOT identify individuals</a:t>
            </a:r>
            <a:endParaRPr lang="en-US" i="1" dirty="0">
              <a:solidFill>
                <a:srgbClr val="592A8A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3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582714-F82B-4357-8FCC-26FEB882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EC923"/>
                </a:solidFill>
                <a:latin typeface="Avenir Next LT Pro" panose="020B0504020202020204" pitchFamily="34" charset="0"/>
              </a:rPr>
              <a:t>Legal and Financial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863A84-4663-4225-B9DD-90082B3BE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2627" y="1057417"/>
            <a:ext cx="2371724" cy="32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EC923"/>
                </a:solidFill>
                <a:effectLst/>
                <a:latin typeface="Avenir Next LT Pro" panose="020B0504020202020204" pitchFamily="34" charset="0"/>
              </a:rPr>
              <a:t>Legal Guidance</a:t>
            </a:r>
          </a:p>
          <a:p>
            <a:r>
              <a:rPr lang="en-US" sz="13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Talk to one of ComPsych’s  attorneys for practical assistance with your most</a:t>
            </a:r>
            <a:br>
              <a:rPr lang="en-US" sz="130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US" sz="13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pressing legal issues, including</a:t>
            </a:r>
          </a:p>
          <a:p>
            <a:pPr lvl="1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Family law	</a:t>
            </a:r>
          </a:p>
          <a:p>
            <a:pPr lvl="1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Wills</a:t>
            </a:r>
          </a:p>
          <a:p>
            <a:pPr lvl="1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Bankruptcy	</a:t>
            </a:r>
          </a:p>
          <a:p>
            <a:pPr lvl="1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Estate planning</a:t>
            </a:r>
          </a:p>
          <a:p>
            <a:pPr lvl="1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Real estate	</a:t>
            </a:r>
          </a:p>
          <a:p>
            <a:pPr lvl="1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ID theft</a:t>
            </a:r>
            <a:endParaRPr lang="en-US" sz="1200" dirty="0">
              <a:solidFill>
                <a:schemeClr val="bg1"/>
              </a:solidFill>
              <a:effectLst/>
              <a:latin typeface="Avenir Next LT Pro" panose="020B05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Need representation? Get a free 30-minute consultation and</a:t>
            </a:r>
            <a:br>
              <a:rPr lang="en-US" sz="130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US" sz="13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a 25% reduction in fees</a:t>
            </a:r>
            <a:endParaRPr lang="en-US" sz="13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B05F626-6AC1-4C50-B2D8-2B48EE3CB39C}"/>
              </a:ext>
            </a:extLst>
          </p:cNvPr>
          <p:cNvSpPr txBox="1">
            <a:spLocks/>
          </p:cNvSpPr>
          <p:nvPr/>
        </p:nvSpPr>
        <p:spPr>
          <a:xfrm>
            <a:off x="6231408" y="983458"/>
            <a:ext cx="2535065" cy="287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b="1" dirty="0">
                <a:solidFill>
                  <a:srgbClr val="FEC923"/>
                </a:solidFill>
                <a:latin typeface="Avenir Next LT Pro" panose="020B0504020202020204" pitchFamily="34" charset="0"/>
              </a:rPr>
              <a:t>Financial Resources</a:t>
            </a:r>
          </a:p>
          <a:p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ComPsych’s financial experts can provide confidential and objective guidance for a wide range of issues such as:</a:t>
            </a:r>
          </a:p>
          <a:p>
            <a:pPr lvl="1"/>
            <a:r>
              <a:rPr lang="en-US" sz="1000" dirty="0">
                <a:solidFill>
                  <a:schemeClr val="bg1"/>
                </a:solidFill>
                <a:latin typeface="Avenir Next LT Pro" panose="020B0504020202020204" pitchFamily="34" charset="0"/>
              </a:rPr>
              <a:t>Retirement planning</a:t>
            </a:r>
          </a:p>
          <a:p>
            <a:pPr lvl="1"/>
            <a:r>
              <a:rPr lang="en-US" sz="1000" dirty="0">
                <a:solidFill>
                  <a:schemeClr val="bg1"/>
                </a:solidFill>
                <a:latin typeface="Avenir Next LT Pro" panose="020B0504020202020204" pitchFamily="34" charset="0"/>
              </a:rPr>
              <a:t>Income and other taxes</a:t>
            </a:r>
          </a:p>
          <a:p>
            <a:pPr lvl="1"/>
            <a:r>
              <a:rPr lang="en-US" sz="1000" dirty="0">
                <a:solidFill>
                  <a:schemeClr val="bg1"/>
                </a:solidFill>
                <a:latin typeface="Avenir Next LT Pro" panose="020B0504020202020204" pitchFamily="34" charset="0"/>
              </a:rPr>
              <a:t>Real estate and mortgages</a:t>
            </a:r>
          </a:p>
          <a:p>
            <a:pPr lvl="1"/>
            <a:r>
              <a:rPr lang="en-US" sz="1000" dirty="0">
                <a:solidFill>
                  <a:schemeClr val="bg1"/>
                </a:solidFill>
                <a:latin typeface="Avenir Next LT Pro" panose="020B0504020202020204" pitchFamily="34" charset="0"/>
              </a:rPr>
              <a:t>Credit management and debt</a:t>
            </a:r>
          </a:p>
          <a:p>
            <a:pPr lvl="1"/>
            <a:r>
              <a:rPr lang="en-US" sz="1000" dirty="0">
                <a:solidFill>
                  <a:schemeClr val="bg1"/>
                </a:solidFill>
                <a:latin typeface="Avenir Next LT Pro" panose="020B0504020202020204" pitchFamily="34" charset="0"/>
              </a:rPr>
              <a:t>Retirement planning</a:t>
            </a:r>
          </a:p>
        </p:txBody>
      </p:sp>
      <p:pic>
        <p:nvPicPr>
          <p:cNvPr id="4" name="Picture 2" descr="A close-up of a person writing on a notebook">
            <a:extLst>
              <a:ext uri="{FF2B5EF4-FFF2-40B4-BE49-F238E27FC236}">
                <a16:creationId xmlns:a16="http://schemas.microsoft.com/office/drawing/2014/main" id="{07A75CA6-D45E-B681-75E5-AB3652D40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704" y="1083472"/>
            <a:ext cx="1639923" cy="21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771EB-07E6-3B5C-BCE1-089BC7A15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62" y="1083472"/>
            <a:ext cx="1163546" cy="2112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C753E0-5086-1E14-814D-5B95545E7A23}"/>
              </a:ext>
            </a:extLst>
          </p:cNvPr>
          <p:cNvSpPr txBox="1"/>
          <p:nvPr/>
        </p:nvSpPr>
        <p:spPr>
          <a:xfrm>
            <a:off x="4891418" y="3392986"/>
            <a:ext cx="3931120" cy="68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200" i="1" dirty="0">
                <a:solidFill>
                  <a:srgbClr val="FEC923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All programs are strictly confidential.  Records are maintained by ComPsych</a:t>
            </a:r>
            <a:r>
              <a:rPr lang="en-US" sz="1200" i="1" baseline="50000" dirty="0">
                <a:solidFill>
                  <a:srgbClr val="FEC923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®</a:t>
            </a:r>
            <a:r>
              <a:rPr lang="en-US" sz="1200" i="1" dirty="0">
                <a:solidFill>
                  <a:srgbClr val="FEC923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. Summary reports provided to ECU do NOT identify individuals</a:t>
            </a:r>
            <a:endParaRPr lang="en-US" i="1" dirty="0">
              <a:solidFill>
                <a:srgbClr val="FEC923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4C6C83-2F34-6A02-D8F9-160B3619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NewBrandPurp.pdf">
            <a:extLst>
              <a:ext uri="{FF2B5EF4-FFF2-40B4-BE49-F238E27FC236}">
                <a16:creationId xmlns:a16="http://schemas.microsoft.com/office/drawing/2014/main" id="{1BF6A2B1-E386-B80F-D71A-B0D86DF8E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2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33F81-5EF4-D4E0-293D-6CE6BFAA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271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EC923"/>
                </a:solidFill>
                <a:latin typeface="Avenir Next LT Pro" panose="020B0504020202020204" pitchFamily="34" charset="0"/>
              </a:rPr>
              <a:t>Online</a:t>
            </a:r>
            <a:r>
              <a:rPr lang="en-US" b="1" dirty="0">
                <a:solidFill>
                  <a:srgbClr val="FEC923"/>
                </a:solidFill>
                <a:latin typeface="Avenir Next LT Pro" panose="020B0504020202020204" pitchFamily="34" charset="0"/>
              </a:rPr>
              <a:t> Services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3793540-7E3A-472E-937A-222068740372}"/>
              </a:ext>
            </a:extLst>
          </p:cNvPr>
          <p:cNvSpPr txBox="1">
            <a:spLocks/>
          </p:cNvSpPr>
          <p:nvPr/>
        </p:nvSpPr>
        <p:spPr>
          <a:xfrm>
            <a:off x="3973606" y="844103"/>
            <a:ext cx="4417359" cy="3261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FEC923"/>
                </a:solidFill>
                <a:latin typeface="Avenir Next LT Pro" panose="020B0504020202020204" pitchFamily="34" charset="0"/>
              </a:rPr>
              <a:t>Online Support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GuidanceResources ® Online is your 24/7 link to vital information, tools and support. 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Use the </a:t>
            </a:r>
            <a:r>
              <a:rPr lang="en-US" sz="16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webID</a:t>
            </a:r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: ECUFASAP to log on for: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Articles, podcasts, videos, slideshows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On-demand trainings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“Ask the Expert” personal responses to your questions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Click to chat with a Guidance Consultant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D68AA-E78F-9E0D-73B4-15B046C814F7}"/>
              </a:ext>
            </a:extLst>
          </p:cNvPr>
          <p:cNvSpPr txBox="1"/>
          <p:nvPr/>
        </p:nvSpPr>
        <p:spPr>
          <a:xfrm>
            <a:off x="4539185" y="3843307"/>
            <a:ext cx="3286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EC923"/>
                </a:solidFill>
                <a:latin typeface="Avenir Next LT Pro Demi" panose="020B0704020202020204" pitchFamily="34" charset="0"/>
              </a:rPr>
              <a:t>www.guidanceresources.com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E0D989-B7A4-B311-0EAC-FC2A6A9C2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30" y="939108"/>
            <a:ext cx="2911553" cy="32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A444-6F16-4F1B-A928-85BF13FA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" y="175649"/>
            <a:ext cx="8893968" cy="62445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600" b="1" kern="1200" dirty="0">
                <a:solidFill>
                  <a:srgbClr val="592A8A"/>
                </a:solidFill>
                <a:latin typeface="Avenir Next LT Pro" panose="020B0504020202020204" pitchFamily="34" charset="0"/>
              </a:rPr>
              <a:t>Mental Health 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26F2D-1E29-4FA8-B798-8A60F56033D4}"/>
              </a:ext>
            </a:extLst>
          </p:cNvPr>
          <p:cNvSpPr txBox="1"/>
          <p:nvPr/>
        </p:nvSpPr>
        <p:spPr>
          <a:xfrm>
            <a:off x="121445" y="3732532"/>
            <a:ext cx="6649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92A8A"/>
                </a:solidFill>
                <a:latin typeface="Avenir Next LT Pro" panose="020B0504020202020204" pitchFamily="34" charset="0"/>
              </a:rPr>
              <a:t>ECU has partnered with Headspace to provide on-demand, confidential mental healthcare, day or night - 24/7/365. Chat via text with a trained behavioral health coach within seconds and meet with a licensed therapist or psychiatrist via video on weekends and evenings—all from the privacy of your smartphone. </a:t>
            </a:r>
          </a:p>
        </p:txBody>
      </p:sp>
      <p:pic>
        <p:nvPicPr>
          <p:cNvPr id="6" name="Online Media 2" title="What is Headspace Care? (Coaching + Therapy + Psychiatry)">
            <a:hlinkClick r:id="" action="ppaction://media"/>
            <a:extLst>
              <a:ext uri="{FF2B5EF4-FFF2-40B4-BE49-F238E27FC236}">
                <a16:creationId xmlns:a16="http://schemas.microsoft.com/office/drawing/2014/main" id="{F8EC46BE-D2D8-5AB5-B600-A8B656C49B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76255" y="995469"/>
            <a:ext cx="1975307" cy="3506171"/>
          </a:xfrm>
          <a:prstGeom prst="rect">
            <a:avLst/>
          </a:prstGeom>
        </p:spPr>
      </p:pic>
      <p:pic>
        <p:nvPicPr>
          <p:cNvPr id="9" name="Picture 8" descr="A phone with text on it&#10;&#10;Description automatically generated">
            <a:extLst>
              <a:ext uri="{FF2B5EF4-FFF2-40B4-BE49-F238E27FC236}">
                <a16:creationId xmlns:a16="http://schemas.microsoft.com/office/drawing/2014/main" id="{95BDB726-1E8F-7528-2ED0-B7C2BDF0A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5" y="995469"/>
            <a:ext cx="6649571" cy="26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63" y="684975"/>
            <a:ext cx="5972677" cy="30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 txBox="1"/>
          <p:nvPr/>
        </p:nvSpPr>
        <p:spPr>
          <a:xfrm>
            <a:off x="76175" y="3962975"/>
            <a:ext cx="18417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A5857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Behavioral Health Coaching</a:t>
            </a:r>
            <a:endParaRPr sz="1100">
              <a:solidFill>
                <a:srgbClr val="5A5857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500"/>
              </a:spcAft>
              <a:buNone/>
            </a:pPr>
            <a:r>
              <a:rPr lang="en" sz="700">
                <a:solidFill>
                  <a:srgbClr val="5A58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Live behavioral health coaching is available within two minutes for in-the-moment support or through scheduled sessions. Coaches help members learn strategies to manage life challenges and everyday stress</a:t>
            </a:r>
            <a:endParaRPr sz="3100">
              <a:solidFill>
                <a:srgbClr val="5A5857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55" name="Google Shape;155;p32"/>
          <p:cNvSpPr txBox="1"/>
          <p:nvPr/>
        </p:nvSpPr>
        <p:spPr>
          <a:xfrm>
            <a:off x="4054800" y="3962975"/>
            <a:ext cx="17781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A5857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Guided Self-Care</a:t>
            </a:r>
            <a:endParaRPr sz="1100">
              <a:solidFill>
                <a:srgbClr val="5A5857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500"/>
              </a:spcAft>
              <a:buNone/>
            </a:pPr>
            <a:r>
              <a:rPr lang="en" sz="700">
                <a:solidFill>
                  <a:srgbClr val="5A58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library of guide self-care resources, including activities, podcasts, and articles, is available anytime in the app, with personalized recommendations to help with sleep, relationships, career, and more.</a:t>
            </a:r>
            <a:endParaRPr/>
          </a:p>
        </p:txBody>
      </p:sp>
      <p:sp>
        <p:nvSpPr>
          <p:cNvPr id="156" name="Google Shape;156;p32"/>
          <p:cNvSpPr txBox="1"/>
          <p:nvPr/>
        </p:nvSpPr>
        <p:spPr>
          <a:xfrm>
            <a:off x="2122713" y="3962975"/>
            <a:ext cx="18882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A5857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Therapy &amp; Psychiatry</a:t>
            </a:r>
            <a:endParaRPr sz="1100">
              <a:solidFill>
                <a:srgbClr val="5A5857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500"/>
              </a:spcAft>
              <a:buNone/>
            </a:pPr>
            <a:r>
              <a:rPr lang="en" sz="700">
                <a:solidFill>
                  <a:srgbClr val="5A58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Members can schedule video appointments with a licensed clinician within a few days right through the app. Our diverse team of therapists and psychiatrists are trained to provide care for any member of any community.</a:t>
            </a:r>
            <a:endParaRPr/>
          </a:p>
        </p:txBody>
      </p:sp>
      <p:sp>
        <p:nvSpPr>
          <p:cNvPr id="158" name="Google Shape;158;p32"/>
          <p:cNvSpPr txBox="1"/>
          <p:nvPr/>
        </p:nvSpPr>
        <p:spPr>
          <a:xfrm>
            <a:off x="138975" y="207975"/>
            <a:ext cx="4810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9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Human-to-human mental health support.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525" y="2416741"/>
            <a:ext cx="2977475" cy="231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4191" y="1039425"/>
            <a:ext cx="2551718" cy="154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2475"/>
            <a:ext cx="9187226" cy="241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2" cy="230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644</Words>
  <Application>Microsoft Office PowerPoint</Application>
  <PresentationFormat>On-screen Show (16:9)</PresentationFormat>
  <Paragraphs>71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Avenir Next LT Pro Demi</vt:lpstr>
      <vt:lpstr>Calibri</vt:lpstr>
      <vt:lpstr>Source Sans Pro</vt:lpstr>
      <vt:lpstr>Source Sans Pro SemiBold</vt:lpstr>
      <vt:lpstr>Wingdings</vt:lpstr>
      <vt:lpstr>Office Theme</vt:lpstr>
      <vt:lpstr>Well-Being Resources  for Faculty &amp; Staff</vt:lpstr>
      <vt:lpstr>Faculty &amp; Staff Assistance Program</vt:lpstr>
      <vt:lpstr>Confidential Mental Health Support</vt:lpstr>
      <vt:lpstr>Work-Life Balance Solutions</vt:lpstr>
      <vt:lpstr>Legal and Financial Services</vt:lpstr>
      <vt:lpstr>Online Services</vt:lpstr>
      <vt:lpstr>Mental Health Support</vt:lpstr>
      <vt:lpstr>PowerPoint Presentation</vt:lpstr>
      <vt:lpstr>PowerPoint Presentation</vt:lpstr>
      <vt:lpstr>PowerPoint Presentation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Clark</dc:creator>
  <cp:lastModifiedBy>Weatherly, Rob</cp:lastModifiedBy>
  <cp:revision>7</cp:revision>
  <dcterms:created xsi:type="dcterms:W3CDTF">2017-09-21T13:54:14Z</dcterms:created>
  <dcterms:modified xsi:type="dcterms:W3CDTF">2024-02-07T14:29:14Z</dcterms:modified>
</cp:coreProperties>
</file>